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4"/>
  </p:sldMasterIdLst>
  <p:notesMasterIdLst>
    <p:notesMasterId r:id="rId18"/>
  </p:notesMasterIdLst>
  <p:sldIdLst>
    <p:sldId id="256" r:id="rId5"/>
    <p:sldId id="290" r:id="rId6"/>
    <p:sldId id="291" r:id="rId7"/>
    <p:sldId id="325" r:id="rId8"/>
    <p:sldId id="333" r:id="rId9"/>
    <p:sldId id="332" r:id="rId10"/>
    <p:sldId id="327" r:id="rId11"/>
    <p:sldId id="328" r:id="rId12"/>
    <p:sldId id="326" r:id="rId13"/>
    <p:sldId id="331" r:id="rId14"/>
    <p:sldId id="318" r:id="rId15"/>
    <p:sldId id="330" r:id="rId16"/>
    <p:sldId id="329" r:id="rId17"/>
  </p:sldIdLst>
  <p:sldSz cx="12192000" cy="6858000"/>
  <p:notesSz cx="6946900" cy="92075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84E0BB-0FA9-F344-C3AC-9D00143E41AB}" v="700" dt="2026-02-03T17:18:47.884"/>
    <p1510:client id="{D561932D-C1C2-4FB6-8C8E-0AF6DBC6363F}" v="6" dt="2026-02-04T12:26:10.157"/>
    <p1510:client id="{ED85555E-0E0D-60EE-1FA1-40BFD26A9C1B}" v="4" dt="2026-02-04T13:34:38.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p:restoredTop sz="94672"/>
  </p:normalViewPr>
  <p:slideViewPr>
    <p:cSldViewPr snapToGrid="0">
      <p:cViewPr varScale="1">
        <p:scale>
          <a:sx n="134" d="100"/>
          <a:sy n="134" d="100"/>
        </p:scale>
        <p:origin x="3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Goodman" userId="S::mgoodman5@schools.nyc.gov::531247b4-512a-4e94-98b0-1e55e2f4de9f" providerId="AD" clId="Web-{ED85555E-0E0D-60EE-1FA1-40BFD26A9C1B}"/>
    <pc:docChg chg="modSld">
      <pc:chgData name="Matthew Goodman" userId="S::mgoodman5@schools.nyc.gov::531247b4-512a-4e94-98b0-1e55e2f4de9f" providerId="AD" clId="Web-{ED85555E-0E0D-60EE-1FA1-40BFD26A9C1B}" dt="2026-02-04T13:34:38.860" v="2" actId="1076"/>
      <pc:docMkLst>
        <pc:docMk/>
      </pc:docMkLst>
      <pc:sldChg chg="addSp modSp">
        <pc:chgData name="Matthew Goodman" userId="S::mgoodman5@schools.nyc.gov::531247b4-512a-4e94-98b0-1e55e2f4de9f" providerId="AD" clId="Web-{ED85555E-0E0D-60EE-1FA1-40BFD26A9C1B}" dt="2026-02-04T13:34:38.860" v="2" actId="1076"/>
        <pc:sldMkLst>
          <pc:docMk/>
          <pc:sldMk cId="548920156" sldId="328"/>
        </pc:sldMkLst>
        <pc:picChg chg="add mod">
          <ac:chgData name="Matthew Goodman" userId="S::mgoodman5@schools.nyc.gov::531247b4-512a-4e94-98b0-1e55e2f4de9f" providerId="AD" clId="Web-{ED85555E-0E0D-60EE-1FA1-40BFD26A9C1B}" dt="2026-02-04T13:34:38.860" v="2" actId="1076"/>
          <ac:picMkLst>
            <pc:docMk/>
            <pc:sldMk cId="548920156" sldId="328"/>
            <ac:picMk id="6" creationId="{BF28BA69-CDDB-5531-6087-E43859EAB0E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77BC0-490B-45C3-A06F-AF6CCFBEB1BD}" type="doc">
      <dgm:prSet loTypeId="urn:microsoft.com/office/officeart/2016/7/layout/LinearBlockProcessNumbered" loCatId="process" qsTypeId="urn:microsoft.com/office/officeart/2005/8/quickstyle/simple5" qsCatId="simple" csTypeId="urn:microsoft.com/office/officeart/2005/8/colors/accent2_2" csCatId="accent2" phldr="1"/>
      <dgm:spPr/>
      <dgm:t>
        <a:bodyPr/>
        <a:lstStyle/>
        <a:p>
          <a:endParaRPr lang="en-US"/>
        </a:p>
      </dgm:t>
    </dgm:pt>
    <dgm:pt modelId="{BF3CECEA-5BDD-4C2E-9FA0-53506794F85B}">
      <dgm:prSet custT="1"/>
      <dgm:spPr>
        <a:ln>
          <a:solidFill>
            <a:schemeClr val="bg1"/>
          </a:solidFill>
        </a:ln>
      </dgm:spPr>
      <dgm:t>
        <a:bodyPr/>
        <a:lstStyle/>
        <a:p>
          <a:r>
            <a:rPr lang="en-US" sz="1400">
              <a:solidFill>
                <a:schemeClr val="tx1"/>
              </a:solidFill>
              <a:latin typeface="Calibri"/>
              <a:ea typeface="Calibri"/>
              <a:cs typeface="Calibri"/>
            </a:rPr>
            <a:t>Improve outcomes in Mathematics by implementing a common research-based curriculum and introducing or scaling, where appropriate</a:t>
          </a:r>
          <a:r>
            <a:rPr lang="en-US" sz="1400" i="0">
              <a:solidFill>
                <a:schemeClr val="tx1"/>
              </a:solidFill>
              <a:latin typeface="Calibri"/>
              <a:ea typeface="Calibri"/>
              <a:cs typeface="Calibri"/>
            </a:rPr>
            <a:t>, </a:t>
          </a:r>
          <a:r>
            <a:rPr lang="en-US" sz="1400">
              <a:solidFill>
                <a:schemeClr val="tx1"/>
              </a:solidFill>
              <a:latin typeface="Calibri"/>
              <a:ea typeface="Calibri"/>
              <a:cs typeface="Calibri"/>
            </a:rPr>
            <a:t>Regents level courses for scholars </a:t>
          </a:r>
        </a:p>
      </dgm:t>
    </dgm:pt>
    <dgm:pt modelId="{83F85D07-69FB-4B41-8D7F-24B135EA213F}" type="parTrans" cxnId="{365400BC-6EEB-4C23-ACA3-55FA1645010C}">
      <dgm:prSet/>
      <dgm:spPr/>
      <dgm:t>
        <a:bodyPr/>
        <a:lstStyle/>
        <a:p>
          <a:endParaRPr lang="en-US"/>
        </a:p>
      </dgm:t>
    </dgm:pt>
    <dgm:pt modelId="{1C0652B1-02ED-4E4D-801D-BF86BAD80C63}" type="sibTrans" cxnId="{365400BC-6EEB-4C23-ACA3-55FA1645010C}">
      <dgm:prSet phldrT="01" phldr="0"/>
      <dgm:spPr/>
      <dgm:t>
        <a:bodyPr/>
        <a:lstStyle/>
        <a:p>
          <a:r>
            <a:rPr lang="en-US"/>
            <a:t>01</a:t>
          </a:r>
        </a:p>
      </dgm:t>
    </dgm:pt>
    <dgm:pt modelId="{5019989B-C644-4244-9BC5-1BC76D31045D}">
      <dgm:prSet/>
      <dgm:spPr/>
      <dgm:t>
        <a:bodyPr/>
        <a:lstStyle/>
        <a:p>
          <a:r>
            <a:rPr lang="en-US" sz="1400">
              <a:solidFill>
                <a:schemeClr val="tx1"/>
              </a:solidFill>
              <a:latin typeface="Calibri"/>
              <a:ea typeface="Calibri"/>
              <a:cs typeface="Calibri"/>
            </a:rPr>
            <a:t>Improve literacy skills by implementing research-based</a:t>
          </a:r>
          <a:r>
            <a:rPr lang="en-US" sz="1400" i="0">
              <a:solidFill>
                <a:schemeClr val="tx1"/>
              </a:solidFill>
              <a:latin typeface="Calibri"/>
              <a:ea typeface="Calibri"/>
              <a:cs typeface="Calibri"/>
            </a:rPr>
            <a:t>, </a:t>
          </a:r>
          <a:r>
            <a:rPr lang="en-US" sz="1400">
              <a:solidFill>
                <a:schemeClr val="tx1"/>
              </a:solidFill>
              <a:latin typeface="Calibri"/>
              <a:ea typeface="Calibri"/>
              <a:cs typeface="Calibri"/>
            </a:rPr>
            <a:t>Science </a:t>
          </a:r>
          <a:r>
            <a:rPr lang="en-US" sz="1400" i="0">
              <a:solidFill>
                <a:schemeClr val="tx1"/>
              </a:solidFill>
              <a:latin typeface="Calibri"/>
              <a:ea typeface="Calibri"/>
              <a:cs typeface="Calibri"/>
            </a:rPr>
            <a:t>of </a:t>
          </a:r>
          <a:r>
            <a:rPr lang="en-US" sz="1400">
              <a:solidFill>
                <a:schemeClr val="tx1"/>
              </a:solidFill>
              <a:latin typeface="Calibri"/>
              <a:ea typeface="Calibri"/>
              <a:cs typeface="Calibri"/>
            </a:rPr>
            <a:t>Reading (SOR) HMH curriculum in all K-8 schools. </a:t>
          </a:r>
        </a:p>
      </dgm:t>
    </dgm:pt>
    <dgm:pt modelId="{B0917213-8F1D-46A9-860A-25314A9EF01B}" type="parTrans" cxnId="{9D2E3405-3983-40FD-890D-B9D312842528}">
      <dgm:prSet/>
      <dgm:spPr/>
      <dgm:t>
        <a:bodyPr/>
        <a:lstStyle/>
        <a:p>
          <a:endParaRPr lang="en-US"/>
        </a:p>
      </dgm:t>
    </dgm:pt>
    <dgm:pt modelId="{B8C07BB9-4083-4DEB-A3CA-C7A488E039C2}" type="sibTrans" cxnId="{9D2E3405-3983-40FD-890D-B9D312842528}">
      <dgm:prSet phldrT="02" phldr="0"/>
      <dgm:spPr/>
      <dgm:t>
        <a:bodyPr/>
        <a:lstStyle/>
        <a:p>
          <a:r>
            <a:rPr lang="en-US"/>
            <a:t>02</a:t>
          </a:r>
        </a:p>
      </dgm:t>
    </dgm:pt>
    <dgm:pt modelId="{21AC865B-2EA5-48BB-A8E5-815252207024}">
      <dgm:prSet/>
      <dgm:spPr/>
      <dgm:t>
        <a:bodyPr/>
        <a:lstStyle/>
        <a:p>
          <a:r>
            <a:rPr lang="en-US" sz="1400">
              <a:solidFill>
                <a:schemeClr val="tx1"/>
              </a:solidFill>
              <a:latin typeface="Calibri"/>
              <a:ea typeface="Calibri"/>
              <a:cs typeface="Calibri"/>
            </a:rPr>
            <a:t>Work </a:t>
          </a:r>
          <a:r>
            <a:rPr lang="en-US" sz="1400" i="0">
              <a:solidFill>
                <a:schemeClr val="tx1"/>
              </a:solidFill>
              <a:latin typeface="Calibri"/>
              <a:ea typeface="Calibri"/>
              <a:cs typeface="Calibri"/>
            </a:rPr>
            <a:t>to </a:t>
          </a:r>
          <a:r>
            <a:rPr lang="en-US" sz="1400">
              <a:solidFill>
                <a:schemeClr val="tx1"/>
              </a:solidFill>
              <a:latin typeface="Calibri"/>
              <a:ea typeface="Calibri"/>
              <a:cs typeface="Calibri"/>
            </a:rPr>
            <a:t>substantially improve daily attendance and reduce chronic absenteeism</a:t>
          </a:r>
          <a:r>
            <a:rPr lang="en-US" sz="1400" i="0">
              <a:solidFill>
                <a:schemeClr val="tx1"/>
              </a:solidFill>
              <a:latin typeface="Calibri"/>
              <a:ea typeface="Calibri"/>
              <a:cs typeface="Calibri"/>
            </a:rPr>
            <a:t>.</a:t>
          </a:r>
          <a:endParaRPr lang="en-US" sz="1400">
            <a:solidFill>
              <a:schemeClr val="tx1"/>
            </a:solidFill>
            <a:latin typeface="Calibri"/>
            <a:ea typeface="Calibri"/>
            <a:cs typeface="Calibri"/>
          </a:endParaRPr>
        </a:p>
      </dgm:t>
    </dgm:pt>
    <dgm:pt modelId="{BA85442C-1AFF-453D-A600-C93303D03E23}" type="parTrans" cxnId="{7C8FC684-2A10-498D-842F-BE6B7437D43B}">
      <dgm:prSet/>
      <dgm:spPr/>
      <dgm:t>
        <a:bodyPr/>
        <a:lstStyle/>
        <a:p>
          <a:endParaRPr lang="en-US"/>
        </a:p>
      </dgm:t>
    </dgm:pt>
    <dgm:pt modelId="{0068B2F4-A012-49D8-92AC-278127ACE78C}" type="sibTrans" cxnId="{7C8FC684-2A10-498D-842F-BE6B7437D43B}">
      <dgm:prSet phldrT="03" phldr="0"/>
      <dgm:spPr/>
      <dgm:t>
        <a:bodyPr/>
        <a:lstStyle/>
        <a:p>
          <a:r>
            <a:rPr lang="en-US"/>
            <a:t>03</a:t>
          </a:r>
        </a:p>
      </dgm:t>
    </dgm:pt>
    <dgm:pt modelId="{E3A293FD-2E22-474E-ADE2-E1B2712AEC89}">
      <dgm:prSet/>
      <dgm:spPr/>
      <dgm:t>
        <a:bodyPr/>
        <a:lstStyle/>
        <a:p>
          <a:r>
            <a:rPr lang="en-US" sz="1400">
              <a:solidFill>
                <a:schemeClr val="tx1"/>
              </a:solidFill>
              <a:latin typeface="Calibri"/>
              <a:ea typeface="Calibri"/>
              <a:cs typeface="Calibri"/>
            </a:rPr>
            <a:t>Continue </a:t>
          </a:r>
          <a:r>
            <a:rPr lang="en-US" sz="1400" i="0">
              <a:solidFill>
                <a:schemeClr val="tx1"/>
              </a:solidFill>
              <a:latin typeface="Calibri"/>
              <a:ea typeface="Calibri"/>
              <a:cs typeface="Calibri"/>
            </a:rPr>
            <a:t>to </a:t>
          </a:r>
          <a:r>
            <a:rPr lang="en-US" sz="1400">
              <a:solidFill>
                <a:schemeClr val="tx1"/>
              </a:solidFill>
              <a:latin typeface="Calibri"/>
              <a:ea typeface="Calibri"/>
              <a:cs typeface="Calibri"/>
            </a:rPr>
            <a:t>increase Parent and Family Engagement </a:t>
          </a:r>
          <a:r>
            <a:rPr lang="en-US" sz="1400" i="0">
              <a:solidFill>
                <a:schemeClr val="tx1"/>
              </a:solidFill>
              <a:latin typeface="Calibri"/>
              <a:ea typeface="Calibri"/>
              <a:cs typeface="Calibri"/>
            </a:rPr>
            <a:t>and </a:t>
          </a:r>
          <a:r>
            <a:rPr lang="en-US" sz="1400">
              <a:solidFill>
                <a:schemeClr val="tx1"/>
              </a:solidFill>
              <a:latin typeface="Calibri"/>
              <a:ea typeface="Calibri"/>
              <a:cs typeface="Calibri"/>
            </a:rPr>
            <a:t>Community Partnerships</a:t>
          </a:r>
          <a:r>
            <a:rPr lang="en-US" sz="1400" i="0">
              <a:solidFill>
                <a:schemeClr val="tx1"/>
              </a:solidFill>
              <a:latin typeface="Calibri"/>
              <a:ea typeface="Calibri"/>
              <a:cs typeface="Calibri"/>
            </a:rPr>
            <a:t>.</a:t>
          </a:r>
          <a:endParaRPr lang="en-US" sz="1400">
            <a:solidFill>
              <a:schemeClr val="tx1"/>
            </a:solidFill>
            <a:latin typeface="Calibri"/>
            <a:ea typeface="Calibri"/>
            <a:cs typeface="Calibri"/>
          </a:endParaRPr>
        </a:p>
      </dgm:t>
    </dgm:pt>
    <dgm:pt modelId="{D0DA346F-5FD2-4688-9EE1-D85A1DB4D54B}" type="parTrans" cxnId="{8BBE915C-9C9D-4989-8EF2-1CA0076CCFD3}">
      <dgm:prSet/>
      <dgm:spPr/>
      <dgm:t>
        <a:bodyPr/>
        <a:lstStyle/>
        <a:p>
          <a:endParaRPr lang="en-US"/>
        </a:p>
      </dgm:t>
    </dgm:pt>
    <dgm:pt modelId="{8EC6F864-6027-4A8A-8898-0961EC4A0ED5}" type="sibTrans" cxnId="{8BBE915C-9C9D-4989-8EF2-1CA0076CCFD3}">
      <dgm:prSet phldrT="04" phldr="0"/>
      <dgm:spPr/>
      <dgm:t>
        <a:bodyPr/>
        <a:lstStyle/>
        <a:p>
          <a:r>
            <a:rPr lang="en-US"/>
            <a:t>04</a:t>
          </a:r>
        </a:p>
      </dgm:t>
    </dgm:pt>
    <dgm:pt modelId="{1C1BD8B7-A549-46E0-9A11-9405A62286D0}" type="pres">
      <dgm:prSet presAssocID="{C3077BC0-490B-45C3-A06F-AF6CCFBEB1BD}" presName="Name0" presStyleCnt="0">
        <dgm:presLayoutVars>
          <dgm:animLvl val="lvl"/>
          <dgm:resizeHandles val="exact"/>
        </dgm:presLayoutVars>
      </dgm:prSet>
      <dgm:spPr/>
    </dgm:pt>
    <dgm:pt modelId="{90C27BB2-CD9C-468C-BDFE-46C254D7B48F}" type="pres">
      <dgm:prSet presAssocID="{BF3CECEA-5BDD-4C2E-9FA0-53506794F85B}" presName="compositeNode" presStyleCnt="0">
        <dgm:presLayoutVars>
          <dgm:bulletEnabled val="1"/>
        </dgm:presLayoutVars>
      </dgm:prSet>
      <dgm:spPr/>
    </dgm:pt>
    <dgm:pt modelId="{EB20DBE1-C0D0-47AC-960E-76BF35E9998C}" type="pres">
      <dgm:prSet presAssocID="{BF3CECEA-5BDD-4C2E-9FA0-53506794F85B}" presName="bgRect" presStyleLbl="alignNode1" presStyleIdx="0" presStyleCnt="4"/>
      <dgm:spPr/>
    </dgm:pt>
    <dgm:pt modelId="{63EFA6AE-1101-4CF7-ABDE-4C6DD4F6375A}" type="pres">
      <dgm:prSet presAssocID="{1C0652B1-02ED-4E4D-801D-BF86BAD80C63}" presName="sibTransNodeRect" presStyleLbl="alignNode1" presStyleIdx="0" presStyleCnt="4">
        <dgm:presLayoutVars>
          <dgm:chMax val="0"/>
          <dgm:bulletEnabled val="1"/>
        </dgm:presLayoutVars>
      </dgm:prSet>
      <dgm:spPr/>
    </dgm:pt>
    <dgm:pt modelId="{5229B81E-0C5C-4D97-BC17-F3DEAA53F96D}" type="pres">
      <dgm:prSet presAssocID="{BF3CECEA-5BDD-4C2E-9FA0-53506794F85B}" presName="nodeRect" presStyleLbl="alignNode1" presStyleIdx="0" presStyleCnt="4">
        <dgm:presLayoutVars>
          <dgm:bulletEnabled val="1"/>
        </dgm:presLayoutVars>
      </dgm:prSet>
      <dgm:spPr/>
    </dgm:pt>
    <dgm:pt modelId="{F0E11EDF-D0C9-437D-B6BB-BD8A20C838E4}" type="pres">
      <dgm:prSet presAssocID="{1C0652B1-02ED-4E4D-801D-BF86BAD80C63}" presName="sibTrans" presStyleCnt="0"/>
      <dgm:spPr/>
    </dgm:pt>
    <dgm:pt modelId="{EB172179-A88C-4DC9-99F6-EF21FB4A21C4}" type="pres">
      <dgm:prSet presAssocID="{5019989B-C644-4244-9BC5-1BC76D31045D}" presName="compositeNode" presStyleCnt="0">
        <dgm:presLayoutVars>
          <dgm:bulletEnabled val="1"/>
        </dgm:presLayoutVars>
      </dgm:prSet>
      <dgm:spPr/>
    </dgm:pt>
    <dgm:pt modelId="{88892035-F462-43E7-A149-C70D51AB08BA}" type="pres">
      <dgm:prSet presAssocID="{5019989B-C644-4244-9BC5-1BC76D31045D}" presName="bgRect" presStyleLbl="alignNode1" presStyleIdx="1" presStyleCnt="4"/>
      <dgm:spPr/>
    </dgm:pt>
    <dgm:pt modelId="{98C85F92-91D6-46F3-A45C-E8D2FCD015AE}" type="pres">
      <dgm:prSet presAssocID="{B8C07BB9-4083-4DEB-A3CA-C7A488E039C2}" presName="sibTransNodeRect" presStyleLbl="alignNode1" presStyleIdx="1" presStyleCnt="4">
        <dgm:presLayoutVars>
          <dgm:chMax val="0"/>
          <dgm:bulletEnabled val="1"/>
        </dgm:presLayoutVars>
      </dgm:prSet>
      <dgm:spPr/>
    </dgm:pt>
    <dgm:pt modelId="{F6A13001-EE1D-4F2F-ABA5-61D3182B5BAC}" type="pres">
      <dgm:prSet presAssocID="{5019989B-C644-4244-9BC5-1BC76D31045D}" presName="nodeRect" presStyleLbl="alignNode1" presStyleIdx="1" presStyleCnt="4">
        <dgm:presLayoutVars>
          <dgm:bulletEnabled val="1"/>
        </dgm:presLayoutVars>
      </dgm:prSet>
      <dgm:spPr/>
    </dgm:pt>
    <dgm:pt modelId="{408E1881-4F0E-4134-899E-F873ED41F53D}" type="pres">
      <dgm:prSet presAssocID="{B8C07BB9-4083-4DEB-A3CA-C7A488E039C2}" presName="sibTrans" presStyleCnt="0"/>
      <dgm:spPr/>
    </dgm:pt>
    <dgm:pt modelId="{94FCB850-9996-4F9E-A5BB-D25DA2AB8D0B}" type="pres">
      <dgm:prSet presAssocID="{21AC865B-2EA5-48BB-A8E5-815252207024}" presName="compositeNode" presStyleCnt="0">
        <dgm:presLayoutVars>
          <dgm:bulletEnabled val="1"/>
        </dgm:presLayoutVars>
      </dgm:prSet>
      <dgm:spPr/>
    </dgm:pt>
    <dgm:pt modelId="{B3087D95-F93A-45F6-B528-2BD8C767CCC1}" type="pres">
      <dgm:prSet presAssocID="{21AC865B-2EA5-48BB-A8E5-815252207024}" presName="bgRect" presStyleLbl="alignNode1" presStyleIdx="2" presStyleCnt="4"/>
      <dgm:spPr/>
    </dgm:pt>
    <dgm:pt modelId="{7065F4EA-A0C6-4D1C-9308-D1320BB7DD84}" type="pres">
      <dgm:prSet presAssocID="{0068B2F4-A012-49D8-92AC-278127ACE78C}" presName="sibTransNodeRect" presStyleLbl="alignNode1" presStyleIdx="2" presStyleCnt="4">
        <dgm:presLayoutVars>
          <dgm:chMax val="0"/>
          <dgm:bulletEnabled val="1"/>
        </dgm:presLayoutVars>
      </dgm:prSet>
      <dgm:spPr/>
    </dgm:pt>
    <dgm:pt modelId="{F1FA3CA7-C780-41C4-9924-E6F179ECEAA1}" type="pres">
      <dgm:prSet presAssocID="{21AC865B-2EA5-48BB-A8E5-815252207024}" presName="nodeRect" presStyleLbl="alignNode1" presStyleIdx="2" presStyleCnt="4">
        <dgm:presLayoutVars>
          <dgm:bulletEnabled val="1"/>
        </dgm:presLayoutVars>
      </dgm:prSet>
      <dgm:spPr/>
    </dgm:pt>
    <dgm:pt modelId="{69CD4C5A-323F-4C51-BDB6-AF5DE06EE16C}" type="pres">
      <dgm:prSet presAssocID="{0068B2F4-A012-49D8-92AC-278127ACE78C}" presName="sibTrans" presStyleCnt="0"/>
      <dgm:spPr/>
    </dgm:pt>
    <dgm:pt modelId="{32CD141F-A2EE-4F05-B6DA-A9D26D7C1868}" type="pres">
      <dgm:prSet presAssocID="{E3A293FD-2E22-474E-ADE2-E1B2712AEC89}" presName="compositeNode" presStyleCnt="0">
        <dgm:presLayoutVars>
          <dgm:bulletEnabled val="1"/>
        </dgm:presLayoutVars>
      </dgm:prSet>
      <dgm:spPr/>
    </dgm:pt>
    <dgm:pt modelId="{BAE9331E-287A-49DE-BD5E-23BDFF5F8AD6}" type="pres">
      <dgm:prSet presAssocID="{E3A293FD-2E22-474E-ADE2-E1B2712AEC89}" presName="bgRect" presStyleLbl="alignNode1" presStyleIdx="3" presStyleCnt="4"/>
      <dgm:spPr/>
    </dgm:pt>
    <dgm:pt modelId="{3330751F-3672-473B-A3B1-79BF181B798F}" type="pres">
      <dgm:prSet presAssocID="{8EC6F864-6027-4A8A-8898-0961EC4A0ED5}" presName="sibTransNodeRect" presStyleLbl="alignNode1" presStyleIdx="3" presStyleCnt="4">
        <dgm:presLayoutVars>
          <dgm:chMax val="0"/>
          <dgm:bulletEnabled val="1"/>
        </dgm:presLayoutVars>
      </dgm:prSet>
      <dgm:spPr/>
    </dgm:pt>
    <dgm:pt modelId="{B6ACF794-4AD9-452E-8CF6-CC27DFD5E951}" type="pres">
      <dgm:prSet presAssocID="{E3A293FD-2E22-474E-ADE2-E1B2712AEC89}" presName="nodeRect" presStyleLbl="alignNode1" presStyleIdx="3" presStyleCnt="4">
        <dgm:presLayoutVars>
          <dgm:bulletEnabled val="1"/>
        </dgm:presLayoutVars>
      </dgm:prSet>
      <dgm:spPr/>
    </dgm:pt>
  </dgm:ptLst>
  <dgm:cxnLst>
    <dgm:cxn modelId="{9D2E3405-3983-40FD-890D-B9D312842528}" srcId="{C3077BC0-490B-45C3-A06F-AF6CCFBEB1BD}" destId="{5019989B-C644-4244-9BC5-1BC76D31045D}" srcOrd="1" destOrd="0" parTransId="{B0917213-8F1D-46A9-860A-25314A9EF01B}" sibTransId="{B8C07BB9-4083-4DEB-A3CA-C7A488E039C2}"/>
    <dgm:cxn modelId="{08432C09-E71A-4FC0-802A-B661CAD93D80}" type="presOf" srcId="{21AC865B-2EA5-48BB-A8E5-815252207024}" destId="{F1FA3CA7-C780-41C4-9924-E6F179ECEAA1}" srcOrd="1" destOrd="0" presId="urn:microsoft.com/office/officeart/2016/7/layout/LinearBlockProcessNumbered"/>
    <dgm:cxn modelId="{E925A52B-ABB3-4CED-A901-93778875EC37}" type="presOf" srcId="{BF3CECEA-5BDD-4C2E-9FA0-53506794F85B}" destId="{5229B81E-0C5C-4D97-BC17-F3DEAA53F96D}" srcOrd="1" destOrd="0" presId="urn:microsoft.com/office/officeart/2016/7/layout/LinearBlockProcessNumbered"/>
    <dgm:cxn modelId="{C1839F5A-8AD5-4F54-88EF-831B679331C0}" type="presOf" srcId="{21AC865B-2EA5-48BB-A8E5-815252207024}" destId="{B3087D95-F93A-45F6-B528-2BD8C767CCC1}" srcOrd="0" destOrd="0" presId="urn:microsoft.com/office/officeart/2016/7/layout/LinearBlockProcessNumbered"/>
    <dgm:cxn modelId="{8BBE915C-9C9D-4989-8EF2-1CA0076CCFD3}" srcId="{C3077BC0-490B-45C3-A06F-AF6CCFBEB1BD}" destId="{E3A293FD-2E22-474E-ADE2-E1B2712AEC89}" srcOrd="3" destOrd="0" parTransId="{D0DA346F-5FD2-4688-9EE1-D85A1DB4D54B}" sibTransId="{8EC6F864-6027-4A8A-8898-0961EC4A0ED5}"/>
    <dgm:cxn modelId="{47571A71-27F0-41D8-B93F-69A0E23F8FF7}" type="presOf" srcId="{0068B2F4-A012-49D8-92AC-278127ACE78C}" destId="{7065F4EA-A0C6-4D1C-9308-D1320BB7DD84}" srcOrd="0" destOrd="0" presId="urn:microsoft.com/office/officeart/2016/7/layout/LinearBlockProcessNumbered"/>
    <dgm:cxn modelId="{ABA90D81-615F-4EA4-8723-B6BE51D2E5BD}" type="presOf" srcId="{E3A293FD-2E22-474E-ADE2-E1B2712AEC89}" destId="{BAE9331E-287A-49DE-BD5E-23BDFF5F8AD6}" srcOrd="0" destOrd="0" presId="urn:microsoft.com/office/officeart/2016/7/layout/LinearBlockProcessNumbered"/>
    <dgm:cxn modelId="{7C8FC684-2A10-498D-842F-BE6B7437D43B}" srcId="{C3077BC0-490B-45C3-A06F-AF6CCFBEB1BD}" destId="{21AC865B-2EA5-48BB-A8E5-815252207024}" srcOrd="2" destOrd="0" parTransId="{BA85442C-1AFF-453D-A600-C93303D03E23}" sibTransId="{0068B2F4-A012-49D8-92AC-278127ACE78C}"/>
    <dgm:cxn modelId="{B08C1585-0E4D-46F4-B9CB-E34127720D9C}" type="presOf" srcId="{B8C07BB9-4083-4DEB-A3CA-C7A488E039C2}" destId="{98C85F92-91D6-46F3-A45C-E8D2FCD015AE}" srcOrd="0" destOrd="0" presId="urn:microsoft.com/office/officeart/2016/7/layout/LinearBlockProcessNumbered"/>
    <dgm:cxn modelId="{DD0A238E-E9D8-445C-AB60-564DA5FED23B}" type="presOf" srcId="{1C0652B1-02ED-4E4D-801D-BF86BAD80C63}" destId="{63EFA6AE-1101-4CF7-ABDE-4C6DD4F6375A}" srcOrd="0" destOrd="0" presId="urn:microsoft.com/office/officeart/2016/7/layout/LinearBlockProcessNumbered"/>
    <dgm:cxn modelId="{01CF2AB4-E39B-40B8-A476-9B524C648CD8}" type="presOf" srcId="{5019989B-C644-4244-9BC5-1BC76D31045D}" destId="{88892035-F462-43E7-A149-C70D51AB08BA}" srcOrd="0" destOrd="0" presId="urn:microsoft.com/office/officeart/2016/7/layout/LinearBlockProcessNumbered"/>
    <dgm:cxn modelId="{365400BC-6EEB-4C23-ACA3-55FA1645010C}" srcId="{C3077BC0-490B-45C3-A06F-AF6CCFBEB1BD}" destId="{BF3CECEA-5BDD-4C2E-9FA0-53506794F85B}" srcOrd="0" destOrd="0" parTransId="{83F85D07-69FB-4B41-8D7F-24B135EA213F}" sibTransId="{1C0652B1-02ED-4E4D-801D-BF86BAD80C63}"/>
    <dgm:cxn modelId="{4A32ADCF-25E4-406F-BD6A-CAE60018B92A}" type="presOf" srcId="{5019989B-C644-4244-9BC5-1BC76D31045D}" destId="{F6A13001-EE1D-4F2F-ABA5-61D3182B5BAC}" srcOrd="1" destOrd="0" presId="urn:microsoft.com/office/officeart/2016/7/layout/LinearBlockProcessNumbered"/>
    <dgm:cxn modelId="{08CFA3DC-6270-4797-B1C6-4796EAC58A1D}" type="presOf" srcId="{BF3CECEA-5BDD-4C2E-9FA0-53506794F85B}" destId="{EB20DBE1-C0D0-47AC-960E-76BF35E9998C}" srcOrd="0" destOrd="0" presId="urn:microsoft.com/office/officeart/2016/7/layout/LinearBlockProcessNumbered"/>
    <dgm:cxn modelId="{884292E4-E402-4F7B-8113-10D183F6548B}" type="presOf" srcId="{C3077BC0-490B-45C3-A06F-AF6CCFBEB1BD}" destId="{1C1BD8B7-A549-46E0-9A11-9405A62286D0}" srcOrd="0" destOrd="0" presId="urn:microsoft.com/office/officeart/2016/7/layout/LinearBlockProcessNumbered"/>
    <dgm:cxn modelId="{6294C0E7-F7EC-4AF7-84C9-9A939DDD6F7A}" type="presOf" srcId="{8EC6F864-6027-4A8A-8898-0961EC4A0ED5}" destId="{3330751F-3672-473B-A3B1-79BF181B798F}" srcOrd="0" destOrd="0" presId="urn:microsoft.com/office/officeart/2016/7/layout/LinearBlockProcessNumbered"/>
    <dgm:cxn modelId="{788235FC-5F89-4672-B0AE-730D64A7F9E7}" type="presOf" srcId="{E3A293FD-2E22-474E-ADE2-E1B2712AEC89}" destId="{B6ACF794-4AD9-452E-8CF6-CC27DFD5E951}" srcOrd="1" destOrd="0" presId="urn:microsoft.com/office/officeart/2016/7/layout/LinearBlockProcessNumbered"/>
    <dgm:cxn modelId="{8F392D02-683A-47FC-A016-6C19EA27B968}" type="presParOf" srcId="{1C1BD8B7-A549-46E0-9A11-9405A62286D0}" destId="{90C27BB2-CD9C-468C-BDFE-46C254D7B48F}" srcOrd="0" destOrd="0" presId="urn:microsoft.com/office/officeart/2016/7/layout/LinearBlockProcessNumbered"/>
    <dgm:cxn modelId="{96FC3E5E-8443-4905-998E-7E6CB8B8A9FD}" type="presParOf" srcId="{90C27BB2-CD9C-468C-BDFE-46C254D7B48F}" destId="{EB20DBE1-C0D0-47AC-960E-76BF35E9998C}" srcOrd="0" destOrd="0" presId="urn:microsoft.com/office/officeart/2016/7/layout/LinearBlockProcessNumbered"/>
    <dgm:cxn modelId="{2683697C-6616-4824-B769-1DAD622A1333}" type="presParOf" srcId="{90C27BB2-CD9C-468C-BDFE-46C254D7B48F}" destId="{63EFA6AE-1101-4CF7-ABDE-4C6DD4F6375A}" srcOrd="1" destOrd="0" presId="urn:microsoft.com/office/officeart/2016/7/layout/LinearBlockProcessNumbered"/>
    <dgm:cxn modelId="{1D4A879A-0009-42C9-835C-DD312108BA8A}" type="presParOf" srcId="{90C27BB2-CD9C-468C-BDFE-46C254D7B48F}" destId="{5229B81E-0C5C-4D97-BC17-F3DEAA53F96D}" srcOrd="2" destOrd="0" presId="urn:microsoft.com/office/officeart/2016/7/layout/LinearBlockProcessNumbered"/>
    <dgm:cxn modelId="{E46135D8-CD20-40C7-9743-75D7DE41496F}" type="presParOf" srcId="{1C1BD8B7-A549-46E0-9A11-9405A62286D0}" destId="{F0E11EDF-D0C9-437D-B6BB-BD8A20C838E4}" srcOrd="1" destOrd="0" presId="urn:microsoft.com/office/officeart/2016/7/layout/LinearBlockProcessNumbered"/>
    <dgm:cxn modelId="{9D3A3248-8E1E-4949-86BA-BD5C78A0B006}" type="presParOf" srcId="{1C1BD8B7-A549-46E0-9A11-9405A62286D0}" destId="{EB172179-A88C-4DC9-99F6-EF21FB4A21C4}" srcOrd="2" destOrd="0" presId="urn:microsoft.com/office/officeart/2016/7/layout/LinearBlockProcessNumbered"/>
    <dgm:cxn modelId="{7FC18D35-3B44-4C4A-A9D4-928955E497DA}" type="presParOf" srcId="{EB172179-A88C-4DC9-99F6-EF21FB4A21C4}" destId="{88892035-F462-43E7-A149-C70D51AB08BA}" srcOrd="0" destOrd="0" presId="urn:microsoft.com/office/officeart/2016/7/layout/LinearBlockProcessNumbered"/>
    <dgm:cxn modelId="{C4ECE5D7-F578-4FB0-A7A9-2A0CD00FF205}" type="presParOf" srcId="{EB172179-A88C-4DC9-99F6-EF21FB4A21C4}" destId="{98C85F92-91D6-46F3-A45C-E8D2FCD015AE}" srcOrd="1" destOrd="0" presId="urn:microsoft.com/office/officeart/2016/7/layout/LinearBlockProcessNumbered"/>
    <dgm:cxn modelId="{D86E5E4C-745C-41AE-A704-714BE1D42A04}" type="presParOf" srcId="{EB172179-A88C-4DC9-99F6-EF21FB4A21C4}" destId="{F6A13001-EE1D-4F2F-ABA5-61D3182B5BAC}" srcOrd="2" destOrd="0" presId="urn:microsoft.com/office/officeart/2016/7/layout/LinearBlockProcessNumbered"/>
    <dgm:cxn modelId="{17C9EB20-C3C7-4A50-9A2E-7FDB7A0BEF04}" type="presParOf" srcId="{1C1BD8B7-A549-46E0-9A11-9405A62286D0}" destId="{408E1881-4F0E-4134-899E-F873ED41F53D}" srcOrd="3" destOrd="0" presId="urn:microsoft.com/office/officeart/2016/7/layout/LinearBlockProcessNumbered"/>
    <dgm:cxn modelId="{75EB3566-670A-4222-883D-39557654C7D0}" type="presParOf" srcId="{1C1BD8B7-A549-46E0-9A11-9405A62286D0}" destId="{94FCB850-9996-4F9E-A5BB-D25DA2AB8D0B}" srcOrd="4" destOrd="0" presId="urn:microsoft.com/office/officeart/2016/7/layout/LinearBlockProcessNumbered"/>
    <dgm:cxn modelId="{E28D851B-AB97-4825-8863-1A47A297518C}" type="presParOf" srcId="{94FCB850-9996-4F9E-A5BB-D25DA2AB8D0B}" destId="{B3087D95-F93A-45F6-B528-2BD8C767CCC1}" srcOrd="0" destOrd="0" presId="urn:microsoft.com/office/officeart/2016/7/layout/LinearBlockProcessNumbered"/>
    <dgm:cxn modelId="{7F844FF0-3981-4FD5-AC51-741D9F91F047}" type="presParOf" srcId="{94FCB850-9996-4F9E-A5BB-D25DA2AB8D0B}" destId="{7065F4EA-A0C6-4D1C-9308-D1320BB7DD84}" srcOrd="1" destOrd="0" presId="urn:microsoft.com/office/officeart/2016/7/layout/LinearBlockProcessNumbered"/>
    <dgm:cxn modelId="{460A9548-AD41-4A9E-B5E8-74AA6E06EF25}" type="presParOf" srcId="{94FCB850-9996-4F9E-A5BB-D25DA2AB8D0B}" destId="{F1FA3CA7-C780-41C4-9924-E6F179ECEAA1}" srcOrd="2" destOrd="0" presId="urn:microsoft.com/office/officeart/2016/7/layout/LinearBlockProcessNumbered"/>
    <dgm:cxn modelId="{F41BD35C-CFA7-46F0-A3EE-9C08809E2922}" type="presParOf" srcId="{1C1BD8B7-A549-46E0-9A11-9405A62286D0}" destId="{69CD4C5A-323F-4C51-BDB6-AF5DE06EE16C}" srcOrd="5" destOrd="0" presId="urn:microsoft.com/office/officeart/2016/7/layout/LinearBlockProcessNumbered"/>
    <dgm:cxn modelId="{F872A277-E8A3-4448-A6E9-FDEBAA6FCF85}" type="presParOf" srcId="{1C1BD8B7-A549-46E0-9A11-9405A62286D0}" destId="{32CD141F-A2EE-4F05-B6DA-A9D26D7C1868}" srcOrd="6" destOrd="0" presId="urn:microsoft.com/office/officeart/2016/7/layout/LinearBlockProcessNumbered"/>
    <dgm:cxn modelId="{2A9AA487-65E1-4B19-8183-EBAA81C58FE7}" type="presParOf" srcId="{32CD141F-A2EE-4F05-B6DA-A9D26D7C1868}" destId="{BAE9331E-287A-49DE-BD5E-23BDFF5F8AD6}" srcOrd="0" destOrd="0" presId="urn:microsoft.com/office/officeart/2016/7/layout/LinearBlockProcessNumbered"/>
    <dgm:cxn modelId="{E86335C0-BD73-4F62-B137-83720A9F91D3}" type="presParOf" srcId="{32CD141F-A2EE-4F05-B6DA-A9D26D7C1868}" destId="{3330751F-3672-473B-A3B1-79BF181B798F}" srcOrd="1" destOrd="0" presId="urn:microsoft.com/office/officeart/2016/7/layout/LinearBlockProcessNumbered"/>
    <dgm:cxn modelId="{70EB6355-E31E-4065-ABE7-10740A24EC99}" type="presParOf" srcId="{32CD141F-A2EE-4F05-B6DA-A9D26D7C1868}" destId="{B6ACF794-4AD9-452E-8CF6-CC27DFD5E951}"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0DBE1-C0D0-47AC-960E-76BF35E9998C}">
      <dsp:nvSpPr>
        <dsp:cNvPr id="0" name=""/>
        <dsp:cNvSpPr/>
      </dsp:nvSpPr>
      <dsp:spPr>
        <a:xfrm>
          <a:off x="212" y="682254"/>
          <a:ext cx="2562758" cy="307531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bg1"/>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53144" tIns="0" rIns="253144" bIns="330200" numCol="1" spcCol="1270" anchor="t" anchorCtr="0">
          <a:noAutofit/>
        </a:bodyPr>
        <a:lstStyle/>
        <a:p>
          <a:pPr marL="0" lvl="0" indent="0" algn="l" defTabSz="622300">
            <a:lnSpc>
              <a:spcPct val="90000"/>
            </a:lnSpc>
            <a:spcBef>
              <a:spcPct val="0"/>
            </a:spcBef>
            <a:spcAft>
              <a:spcPct val="35000"/>
            </a:spcAft>
            <a:buNone/>
          </a:pPr>
          <a:r>
            <a:rPr lang="en-US" sz="1400" kern="1200">
              <a:solidFill>
                <a:schemeClr val="tx1"/>
              </a:solidFill>
              <a:latin typeface="Calibri"/>
              <a:ea typeface="Calibri"/>
              <a:cs typeface="Calibri"/>
            </a:rPr>
            <a:t>Improve outcomes in Mathematics by implementing a common research-based curriculum and introducing or scaling, where appropriate</a:t>
          </a:r>
          <a:r>
            <a:rPr lang="en-US" sz="1400" i="0" kern="1200">
              <a:solidFill>
                <a:schemeClr val="tx1"/>
              </a:solidFill>
              <a:latin typeface="Calibri"/>
              <a:ea typeface="Calibri"/>
              <a:cs typeface="Calibri"/>
            </a:rPr>
            <a:t>, </a:t>
          </a:r>
          <a:r>
            <a:rPr lang="en-US" sz="1400" kern="1200">
              <a:solidFill>
                <a:schemeClr val="tx1"/>
              </a:solidFill>
              <a:latin typeface="Calibri"/>
              <a:ea typeface="Calibri"/>
              <a:cs typeface="Calibri"/>
            </a:rPr>
            <a:t>Regents level courses for scholars </a:t>
          </a:r>
        </a:p>
      </dsp:txBody>
      <dsp:txXfrm>
        <a:off x="212" y="1912378"/>
        <a:ext cx="2562758" cy="1845186"/>
      </dsp:txXfrm>
    </dsp:sp>
    <dsp:sp modelId="{63EFA6AE-1101-4CF7-ABDE-4C6DD4F6375A}">
      <dsp:nvSpPr>
        <dsp:cNvPr id="0" name=""/>
        <dsp:cNvSpPr/>
      </dsp:nvSpPr>
      <dsp:spPr>
        <a:xfrm>
          <a:off x="212" y="682254"/>
          <a:ext cx="2562758" cy="1230124"/>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253144" tIns="165100" rIns="25314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212" y="682254"/>
        <a:ext cx="2562758" cy="1230124"/>
      </dsp:txXfrm>
    </dsp:sp>
    <dsp:sp modelId="{88892035-F462-43E7-A149-C70D51AB08BA}">
      <dsp:nvSpPr>
        <dsp:cNvPr id="0" name=""/>
        <dsp:cNvSpPr/>
      </dsp:nvSpPr>
      <dsp:spPr>
        <a:xfrm>
          <a:off x="2767991" y="682254"/>
          <a:ext cx="2562758" cy="307531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53144" tIns="0" rIns="253144" bIns="330200" numCol="1" spcCol="1270" anchor="t" anchorCtr="0">
          <a:noAutofit/>
        </a:bodyPr>
        <a:lstStyle/>
        <a:p>
          <a:pPr marL="0" lvl="0" indent="0" algn="l" defTabSz="755650">
            <a:lnSpc>
              <a:spcPct val="90000"/>
            </a:lnSpc>
            <a:spcBef>
              <a:spcPct val="0"/>
            </a:spcBef>
            <a:spcAft>
              <a:spcPct val="35000"/>
            </a:spcAft>
            <a:buNone/>
          </a:pPr>
          <a:r>
            <a:rPr lang="en-US" sz="1700" kern="1200">
              <a:solidFill>
                <a:schemeClr val="tx1"/>
              </a:solidFill>
              <a:latin typeface="Calibri"/>
              <a:ea typeface="Calibri"/>
              <a:cs typeface="Calibri"/>
            </a:rPr>
            <a:t>Improve literacy skills by implementing research-based</a:t>
          </a:r>
          <a:r>
            <a:rPr lang="en-US" sz="1700" i="0" kern="1200">
              <a:solidFill>
                <a:schemeClr val="tx1"/>
              </a:solidFill>
              <a:latin typeface="Calibri"/>
              <a:ea typeface="Calibri"/>
              <a:cs typeface="Calibri"/>
            </a:rPr>
            <a:t>, </a:t>
          </a:r>
          <a:r>
            <a:rPr lang="en-US" sz="1700" kern="1200">
              <a:solidFill>
                <a:schemeClr val="tx1"/>
              </a:solidFill>
              <a:latin typeface="Calibri"/>
              <a:ea typeface="Calibri"/>
              <a:cs typeface="Calibri"/>
            </a:rPr>
            <a:t>Science </a:t>
          </a:r>
          <a:r>
            <a:rPr lang="en-US" sz="1700" i="0" kern="1200">
              <a:solidFill>
                <a:schemeClr val="tx1"/>
              </a:solidFill>
              <a:latin typeface="Calibri"/>
              <a:ea typeface="Calibri"/>
              <a:cs typeface="Calibri"/>
            </a:rPr>
            <a:t>of </a:t>
          </a:r>
          <a:r>
            <a:rPr lang="en-US" sz="1700" kern="1200">
              <a:solidFill>
                <a:schemeClr val="tx1"/>
              </a:solidFill>
              <a:latin typeface="Calibri"/>
              <a:ea typeface="Calibri"/>
              <a:cs typeface="Calibri"/>
            </a:rPr>
            <a:t>Reading (SOR) HMH curriculum in all K-8 schools. </a:t>
          </a:r>
        </a:p>
      </dsp:txBody>
      <dsp:txXfrm>
        <a:off x="2767991" y="1912378"/>
        <a:ext cx="2562758" cy="1845186"/>
      </dsp:txXfrm>
    </dsp:sp>
    <dsp:sp modelId="{98C85F92-91D6-46F3-A45C-E8D2FCD015AE}">
      <dsp:nvSpPr>
        <dsp:cNvPr id="0" name=""/>
        <dsp:cNvSpPr/>
      </dsp:nvSpPr>
      <dsp:spPr>
        <a:xfrm>
          <a:off x="2767991" y="682254"/>
          <a:ext cx="2562758" cy="1230124"/>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253144" tIns="165100" rIns="25314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767991" y="682254"/>
        <a:ext cx="2562758" cy="1230124"/>
      </dsp:txXfrm>
    </dsp:sp>
    <dsp:sp modelId="{B3087D95-F93A-45F6-B528-2BD8C767CCC1}">
      <dsp:nvSpPr>
        <dsp:cNvPr id="0" name=""/>
        <dsp:cNvSpPr/>
      </dsp:nvSpPr>
      <dsp:spPr>
        <a:xfrm>
          <a:off x="5535770" y="682254"/>
          <a:ext cx="2562758" cy="307531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53144" tIns="0" rIns="253144" bIns="330200" numCol="1" spcCol="1270" anchor="t" anchorCtr="0">
          <a:noAutofit/>
        </a:bodyPr>
        <a:lstStyle/>
        <a:p>
          <a:pPr marL="0" lvl="0" indent="0" algn="l" defTabSz="755650">
            <a:lnSpc>
              <a:spcPct val="90000"/>
            </a:lnSpc>
            <a:spcBef>
              <a:spcPct val="0"/>
            </a:spcBef>
            <a:spcAft>
              <a:spcPct val="35000"/>
            </a:spcAft>
            <a:buNone/>
          </a:pPr>
          <a:r>
            <a:rPr lang="en-US" sz="1700" kern="1200">
              <a:solidFill>
                <a:schemeClr val="tx1"/>
              </a:solidFill>
              <a:latin typeface="Calibri"/>
              <a:ea typeface="Calibri"/>
              <a:cs typeface="Calibri"/>
            </a:rPr>
            <a:t>Work </a:t>
          </a:r>
          <a:r>
            <a:rPr lang="en-US" sz="1700" i="0" kern="1200">
              <a:solidFill>
                <a:schemeClr val="tx1"/>
              </a:solidFill>
              <a:latin typeface="Calibri"/>
              <a:ea typeface="Calibri"/>
              <a:cs typeface="Calibri"/>
            </a:rPr>
            <a:t>to </a:t>
          </a:r>
          <a:r>
            <a:rPr lang="en-US" sz="1700" kern="1200">
              <a:solidFill>
                <a:schemeClr val="tx1"/>
              </a:solidFill>
              <a:latin typeface="Calibri"/>
              <a:ea typeface="Calibri"/>
              <a:cs typeface="Calibri"/>
            </a:rPr>
            <a:t>substantially improve daily attendance and reduce chronic absenteeism</a:t>
          </a:r>
          <a:r>
            <a:rPr lang="en-US" sz="1700" i="0" kern="1200">
              <a:solidFill>
                <a:schemeClr val="tx1"/>
              </a:solidFill>
              <a:latin typeface="Calibri"/>
              <a:ea typeface="Calibri"/>
              <a:cs typeface="Calibri"/>
            </a:rPr>
            <a:t>.</a:t>
          </a:r>
          <a:endParaRPr lang="en-US" sz="1700" kern="1200">
            <a:solidFill>
              <a:schemeClr val="tx1"/>
            </a:solidFill>
            <a:latin typeface="Calibri"/>
            <a:ea typeface="Calibri"/>
            <a:cs typeface="Calibri"/>
          </a:endParaRPr>
        </a:p>
      </dsp:txBody>
      <dsp:txXfrm>
        <a:off x="5535770" y="1912378"/>
        <a:ext cx="2562758" cy="1845186"/>
      </dsp:txXfrm>
    </dsp:sp>
    <dsp:sp modelId="{7065F4EA-A0C6-4D1C-9308-D1320BB7DD84}">
      <dsp:nvSpPr>
        <dsp:cNvPr id="0" name=""/>
        <dsp:cNvSpPr/>
      </dsp:nvSpPr>
      <dsp:spPr>
        <a:xfrm>
          <a:off x="5535770" y="682254"/>
          <a:ext cx="2562758" cy="1230124"/>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253144" tIns="165100" rIns="25314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535770" y="682254"/>
        <a:ext cx="2562758" cy="1230124"/>
      </dsp:txXfrm>
    </dsp:sp>
    <dsp:sp modelId="{BAE9331E-287A-49DE-BD5E-23BDFF5F8AD6}">
      <dsp:nvSpPr>
        <dsp:cNvPr id="0" name=""/>
        <dsp:cNvSpPr/>
      </dsp:nvSpPr>
      <dsp:spPr>
        <a:xfrm>
          <a:off x="8303550" y="682254"/>
          <a:ext cx="2562758" cy="3075310"/>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53144" tIns="0" rIns="253144" bIns="330200" numCol="1" spcCol="1270" anchor="t" anchorCtr="0">
          <a:noAutofit/>
        </a:bodyPr>
        <a:lstStyle/>
        <a:p>
          <a:pPr marL="0" lvl="0" indent="0" algn="l" defTabSz="755650">
            <a:lnSpc>
              <a:spcPct val="90000"/>
            </a:lnSpc>
            <a:spcBef>
              <a:spcPct val="0"/>
            </a:spcBef>
            <a:spcAft>
              <a:spcPct val="35000"/>
            </a:spcAft>
            <a:buNone/>
          </a:pPr>
          <a:r>
            <a:rPr lang="en-US" sz="1700" kern="1200">
              <a:solidFill>
                <a:schemeClr val="tx1"/>
              </a:solidFill>
              <a:latin typeface="Calibri"/>
              <a:ea typeface="Calibri"/>
              <a:cs typeface="Calibri"/>
            </a:rPr>
            <a:t>Continue </a:t>
          </a:r>
          <a:r>
            <a:rPr lang="en-US" sz="1700" i="0" kern="1200">
              <a:solidFill>
                <a:schemeClr val="tx1"/>
              </a:solidFill>
              <a:latin typeface="Calibri"/>
              <a:ea typeface="Calibri"/>
              <a:cs typeface="Calibri"/>
            </a:rPr>
            <a:t>to </a:t>
          </a:r>
          <a:r>
            <a:rPr lang="en-US" sz="1700" kern="1200">
              <a:solidFill>
                <a:schemeClr val="tx1"/>
              </a:solidFill>
              <a:latin typeface="Calibri"/>
              <a:ea typeface="Calibri"/>
              <a:cs typeface="Calibri"/>
            </a:rPr>
            <a:t>increase Parent and Family Engagement </a:t>
          </a:r>
          <a:r>
            <a:rPr lang="en-US" sz="1700" i="0" kern="1200">
              <a:solidFill>
                <a:schemeClr val="tx1"/>
              </a:solidFill>
              <a:latin typeface="Calibri"/>
              <a:ea typeface="Calibri"/>
              <a:cs typeface="Calibri"/>
            </a:rPr>
            <a:t>and </a:t>
          </a:r>
          <a:r>
            <a:rPr lang="en-US" sz="1700" kern="1200">
              <a:solidFill>
                <a:schemeClr val="tx1"/>
              </a:solidFill>
              <a:latin typeface="Calibri"/>
              <a:ea typeface="Calibri"/>
              <a:cs typeface="Calibri"/>
            </a:rPr>
            <a:t>Community Partnerships</a:t>
          </a:r>
          <a:r>
            <a:rPr lang="en-US" sz="1700" i="0" kern="1200">
              <a:solidFill>
                <a:schemeClr val="tx1"/>
              </a:solidFill>
              <a:latin typeface="Calibri"/>
              <a:ea typeface="Calibri"/>
              <a:cs typeface="Calibri"/>
            </a:rPr>
            <a:t>.</a:t>
          </a:r>
          <a:endParaRPr lang="en-US" sz="1700" kern="1200">
            <a:solidFill>
              <a:schemeClr val="tx1"/>
            </a:solidFill>
            <a:latin typeface="Calibri"/>
            <a:ea typeface="Calibri"/>
            <a:cs typeface="Calibri"/>
          </a:endParaRPr>
        </a:p>
      </dsp:txBody>
      <dsp:txXfrm>
        <a:off x="8303550" y="1912378"/>
        <a:ext cx="2562758" cy="1845186"/>
      </dsp:txXfrm>
    </dsp:sp>
    <dsp:sp modelId="{3330751F-3672-473B-A3B1-79BF181B798F}">
      <dsp:nvSpPr>
        <dsp:cNvPr id="0" name=""/>
        <dsp:cNvSpPr/>
      </dsp:nvSpPr>
      <dsp:spPr>
        <a:xfrm>
          <a:off x="8303550" y="682254"/>
          <a:ext cx="2562758" cy="1230124"/>
        </a:xfrm>
        <a:prstGeom prst="rect">
          <a:avLst/>
        </a:prstGeom>
        <a:noFill/>
        <a:ln w="9525" cap="flat" cmpd="sng" algn="ctr">
          <a:no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253144" tIns="165100" rIns="253144" bIns="165100" numCol="1" spcCol="1270" anchor="ctr" anchorCtr="0">
          <a:noAutofit/>
        </a:bodyPr>
        <a:lstStyle/>
        <a:p>
          <a:pPr marL="0" lvl="0" indent="0" algn="l" defTabSz="2933700">
            <a:lnSpc>
              <a:spcPct val="90000"/>
            </a:lnSpc>
            <a:spcBef>
              <a:spcPct val="0"/>
            </a:spcBef>
            <a:spcAft>
              <a:spcPct val="35000"/>
            </a:spcAft>
            <a:buNone/>
          </a:pPr>
          <a:r>
            <a:rPr lang="en-US" sz="6600" kern="1200"/>
            <a:t>04</a:t>
          </a:r>
        </a:p>
      </dsp:txBody>
      <dsp:txXfrm>
        <a:off x="8303550" y="682254"/>
        <a:ext cx="2562758" cy="1230124"/>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0323" cy="461974"/>
          </a:xfrm>
          <a:prstGeom prst="rect">
            <a:avLst/>
          </a:prstGeom>
          <a:noFill/>
          <a:ln>
            <a:noFill/>
          </a:ln>
        </p:spPr>
        <p:txBody>
          <a:bodyPr spcFirstLastPara="1" wrap="square" lIns="92294" tIns="46134" rIns="92294" bIns="46134"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4969" y="0"/>
            <a:ext cx="3010323" cy="461974"/>
          </a:xfrm>
          <a:prstGeom prst="rect">
            <a:avLst/>
          </a:prstGeom>
          <a:noFill/>
          <a:ln>
            <a:noFill/>
          </a:ln>
        </p:spPr>
        <p:txBody>
          <a:bodyPr spcFirstLastPara="1" wrap="square" lIns="92294" tIns="46134" rIns="92294" bIns="46134"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4690" y="4431109"/>
            <a:ext cx="5557520" cy="3625453"/>
          </a:xfrm>
          <a:prstGeom prst="rect">
            <a:avLst/>
          </a:prstGeom>
          <a:noFill/>
          <a:ln>
            <a:noFill/>
          </a:ln>
        </p:spPr>
        <p:txBody>
          <a:bodyPr spcFirstLastPara="1" wrap="square" lIns="92294" tIns="46134" rIns="92294" bIns="46134"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45527"/>
            <a:ext cx="3010323" cy="461973"/>
          </a:xfrm>
          <a:prstGeom prst="rect">
            <a:avLst/>
          </a:prstGeom>
          <a:noFill/>
          <a:ln>
            <a:noFill/>
          </a:ln>
        </p:spPr>
        <p:txBody>
          <a:bodyPr spcFirstLastPara="1" wrap="square" lIns="92294" tIns="46134" rIns="92294" bIns="46134"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4969" y="8745527"/>
            <a:ext cx="3010323" cy="461973"/>
          </a:xfrm>
          <a:prstGeom prst="rect">
            <a:avLst/>
          </a:prstGeom>
          <a:noFill/>
          <a:ln>
            <a:noFill/>
          </a:ln>
        </p:spPr>
        <p:txBody>
          <a:bodyPr spcFirstLastPara="1" wrap="square" lIns="92294" tIns="46134" rIns="92294" bIns="46134"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notes"/>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notes"/>
          <p:cNvSpPr txBox="1">
            <a:spLocks noGrp="1"/>
          </p:cNvSpPr>
          <p:nvPr>
            <p:ph type="body" idx="1"/>
          </p:nvPr>
        </p:nvSpPr>
        <p:spPr>
          <a:xfrm>
            <a:off x="694690" y="4431109"/>
            <a:ext cx="5557520" cy="3625453"/>
          </a:xfrm>
          <a:prstGeom prst="rect">
            <a:avLst/>
          </a:prstGeom>
          <a:noFill/>
          <a:ln>
            <a:noFill/>
          </a:ln>
        </p:spPr>
        <p:txBody>
          <a:bodyPr spcFirstLastPara="1" wrap="square" lIns="92294" tIns="46134" rIns="92294" bIns="46134" anchor="t" anchorCtr="0">
            <a:noAutofit/>
          </a:bodyPr>
          <a:lstStyle/>
          <a:p>
            <a:pPr marL="0" indent="0"/>
            <a:endParaRPr/>
          </a:p>
        </p:txBody>
      </p:sp>
      <p:sp>
        <p:nvSpPr>
          <p:cNvPr id="309" name="Google Shape;309;p1:notes"/>
          <p:cNvSpPr txBox="1">
            <a:spLocks noGrp="1"/>
          </p:cNvSpPr>
          <p:nvPr>
            <p:ph type="sldNum" idx="12"/>
          </p:nvPr>
        </p:nvSpPr>
        <p:spPr>
          <a:xfrm>
            <a:off x="3934969" y="8745527"/>
            <a:ext cx="3010323" cy="461973"/>
          </a:xfrm>
          <a:prstGeom prst="rect">
            <a:avLst/>
          </a:prstGeom>
          <a:noFill/>
          <a:ln>
            <a:noFill/>
          </a:ln>
        </p:spPr>
        <p:txBody>
          <a:bodyPr spcFirstLastPara="1" wrap="square" lIns="92294" tIns="46134" rIns="92294" bIns="46134"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8D034C89-2399-E264-2D71-C61D65A26C11}"/>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DD3706A9-C9FD-CE81-5A27-1E12F2F9474B}"/>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2A044AFE-797D-0AAB-7EB3-25519AC1EEA1}"/>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4330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5064836D-A544-85DB-33E9-6222BF7F711B}"/>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A20BFFE6-2ED0-DA4D-2A50-2560B0884E9C}"/>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C01C8C0F-69A0-3898-252B-94EB8C354384}"/>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3899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2694B500-55FB-95E4-74BE-E47A66E12F63}"/>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4F2390F8-3B65-5C4A-2B1A-8DB129146085}"/>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F7DBA099-F15C-AD36-8A19-1917AC39CED0}"/>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907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D977F960-0BBA-7260-6F8B-FCD27D4B89E4}"/>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96414A51-D2DE-4174-07F6-0EE598AFB32F}"/>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357FFD52-7E57-78E0-5D30-5A9D0D4D426B}"/>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77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117C221A-29A9-B580-59AA-F40F6FA0C380}"/>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9C068DC8-CCB1-8B48-730E-FA202BBE1B3B}"/>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552340B1-C11D-F323-47BD-AF7B00D9892B}"/>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813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5171AD4C-47ED-CDEB-3078-189048EF2FA2}"/>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3603978A-1D9F-A050-9E89-C62D72F4E146}"/>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F1FB4742-F80A-9AC6-52F4-D405D11E1FE7}"/>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596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A97D67F5-053C-4639-E48A-404BED587FEE}"/>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CEBF274A-C843-6447-1C1C-05648EDED4E7}"/>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83D3D92C-D531-F840-979D-3B8B91030068}"/>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497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C071E38E-9FA6-B12F-1B21-366F9C639387}"/>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D3B9C3EF-181F-05C7-CE2F-FD29A510789D}"/>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E6919B73-8D19-CB4A-19CF-2F4465514389}"/>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5144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D8BF8932-C684-A5EC-EBE8-01C2A8A8B2D7}"/>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E5488B8C-0081-4CB9-2181-DF221B1EA1AB}"/>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F7621D2C-02D3-79EC-5C7B-D6D1BA7D0738}"/>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5919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DB8A63C9-4663-D268-F539-1317DD2925A0}"/>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06986F11-62FB-C226-2B05-99006CD9332C}"/>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1EF67F06-54BF-F7F8-0913-278D48CD77B5}"/>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207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87930909-FF9C-C558-E8B7-A55FE2F8AF78}"/>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27D9DB7C-0768-9EB6-8945-DAD9FFC403CE}"/>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68DF7CD2-B039-2EB0-EA9E-7887F7FEAB0A}"/>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3224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a:extLst>
            <a:ext uri="{FF2B5EF4-FFF2-40B4-BE49-F238E27FC236}">
              <a16:creationId xmlns:a16="http://schemas.microsoft.com/office/drawing/2014/main" id="{92570FCC-87D0-E124-C65F-95570BCECD44}"/>
            </a:ext>
          </a:extLst>
        </p:cNvPr>
        <p:cNvGrpSpPr/>
        <p:nvPr/>
      </p:nvGrpSpPr>
      <p:grpSpPr>
        <a:xfrm>
          <a:off x="0" y="0"/>
          <a:ext cx="0" cy="0"/>
          <a:chOff x="0" y="0"/>
          <a:chExt cx="0" cy="0"/>
        </a:xfrm>
      </p:grpSpPr>
      <p:sp>
        <p:nvSpPr>
          <p:cNvPr id="529" name="Google Shape;529;p17:notes">
            <a:extLst>
              <a:ext uri="{FF2B5EF4-FFF2-40B4-BE49-F238E27FC236}">
                <a16:creationId xmlns:a16="http://schemas.microsoft.com/office/drawing/2014/main" id="{3E98D1E2-B638-F8BC-3AEB-25FA8C1D9EDD}"/>
              </a:ext>
            </a:extLst>
          </p:cNvPr>
          <p:cNvSpPr txBox="1">
            <a:spLocks noGrp="1"/>
          </p:cNvSpPr>
          <p:nvPr>
            <p:ph type="body" idx="1"/>
          </p:nvPr>
        </p:nvSpPr>
        <p:spPr>
          <a:xfrm>
            <a:off x="694690" y="4431109"/>
            <a:ext cx="5557520" cy="3625453"/>
          </a:xfrm>
          <a:prstGeom prst="rect">
            <a:avLst/>
          </a:prstGeom>
        </p:spPr>
        <p:txBody>
          <a:bodyPr spcFirstLastPara="1" wrap="square" lIns="92294" tIns="46134" rIns="92294" bIns="46134" anchor="t" anchorCtr="0">
            <a:noAutofit/>
          </a:bodyPr>
          <a:lstStyle/>
          <a:p>
            <a:pPr marL="0" indent="0"/>
            <a:endParaRPr/>
          </a:p>
        </p:txBody>
      </p:sp>
      <p:sp>
        <p:nvSpPr>
          <p:cNvPr id="530" name="Google Shape;530;p17:notes">
            <a:extLst>
              <a:ext uri="{FF2B5EF4-FFF2-40B4-BE49-F238E27FC236}">
                <a16:creationId xmlns:a16="http://schemas.microsoft.com/office/drawing/2014/main" id="{612CA4F5-5974-E609-E428-2D06F53C6A15}"/>
              </a:ext>
            </a:extLst>
          </p:cNvPr>
          <p:cNvSpPr>
            <a:spLocks noGrp="1" noRot="1" noChangeAspect="1"/>
          </p:cNvSpPr>
          <p:nvPr>
            <p:ph type="sldImg" idx="2"/>
          </p:nvPr>
        </p:nvSpPr>
        <p:spPr>
          <a:xfrm>
            <a:off x="711200" y="1150938"/>
            <a:ext cx="5524500" cy="31083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188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p:cSld name="Cover Slide">
    <p:spTree>
      <p:nvGrpSpPr>
        <p:cNvPr id="1" name="Shape 19"/>
        <p:cNvGrpSpPr/>
        <p:nvPr/>
      </p:nvGrpSpPr>
      <p:grpSpPr>
        <a:xfrm>
          <a:off x="0" y="0"/>
          <a:ext cx="0" cy="0"/>
          <a:chOff x="0" y="0"/>
          <a:chExt cx="0" cy="0"/>
        </a:xfrm>
      </p:grpSpPr>
      <p:sp>
        <p:nvSpPr>
          <p:cNvPr id="20" name="Google Shape;20;p2"/>
          <p:cNvSpPr/>
          <p:nvPr/>
        </p:nvSpPr>
        <p:spPr>
          <a:xfrm>
            <a:off x="0" y="0"/>
            <a:ext cx="12192000" cy="6858000"/>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21" name="Google Shape;21;p2"/>
          <p:cNvSpPr txBox="1"/>
          <p:nvPr/>
        </p:nvSpPr>
        <p:spPr>
          <a:xfrm>
            <a:off x="10284780" y="6188640"/>
            <a:ext cx="1267803"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/nycschools</a:t>
            </a:r>
            <a:endParaRPr sz="1400" b="1" i="0" u="none" strike="noStrike" cap="none">
              <a:solidFill>
                <a:schemeClr val="lt1"/>
              </a:solidFill>
              <a:latin typeface="Arial"/>
              <a:ea typeface="Arial"/>
              <a:cs typeface="Arial"/>
              <a:sym typeface="Arial"/>
            </a:endParaRPr>
          </a:p>
        </p:txBody>
      </p:sp>
      <p:sp>
        <p:nvSpPr>
          <p:cNvPr id="22" name="Google Shape;22;p2"/>
          <p:cNvSpPr txBox="1"/>
          <p:nvPr/>
        </p:nvSpPr>
        <p:spPr>
          <a:xfrm>
            <a:off x="7365253"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schools.nyc.gov</a:t>
            </a:r>
            <a:endParaRPr sz="1400" b="1" i="0" u="none" strike="noStrike" cap="none">
              <a:solidFill>
                <a:schemeClr val="lt1"/>
              </a:solidFill>
              <a:latin typeface="Arial"/>
              <a:ea typeface="Arial"/>
              <a:cs typeface="Arial"/>
              <a:sym typeface="Arial"/>
            </a:endParaRPr>
          </a:p>
        </p:txBody>
      </p:sp>
      <p:cxnSp>
        <p:nvCxnSpPr>
          <p:cNvPr id="23" name="Google Shape;23;p2"/>
          <p:cNvCxnSpPr/>
          <p:nvPr/>
        </p:nvCxnSpPr>
        <p:spPr>
          <a:xfrm>
            <a:off x="9054256" y="6208518"/>
            <a:ext cx="0" cy="321491"/>
          </a:xfrm>
          <a:prstGeom prst="straightConnector1">
            <a:avLst/>
          </a:prstGeom>
          <a:noFill/>
          <a:ln w="9525" cap="flat" cmpd="sng">
            <a:solidFill>
              <a:schemeClr val="accent1"/>
            </a:solidFill>
            <a:prstDash val="solid"/>
            <a:miter lim="800000"/>
            <a:headEnd type="none" w="sm" len="sm"/>
            <a:tailEnd type="none" w="sm" len="sm"/>
          </a:ln>
        </p:spPr>
      </p:cxnSp>
      <p:pic>
        <p:nvPicPr>
          <p:cNvPr id="24" name="Google Shape;24;p2" descr="Social media icons for Facebook, Instagram, Twitter, and YouTube"/>
          <p:cNvPicPr preferRelativeResize="0"/>
          <p:nvPr/>
        </p:nvPicPr>
        <p:blipFill rotWithShape="1">
          <a:blip r:embed="rId2">
            <a:alphaModFix/>
          </a:blip>
          <a:srcRect/>
          <a:stretch/>
        </p:blipFill>
        <p:spPr>
          <a:xfrm>
            <a:off x="9219912" y="6244947"/>
            <a:ext cx="1118840" cy="248631"/>
          </a:xfrm>
          <a:prstGeom prst="rect">
            <a:avLst/>
          </a:prstGeom>
          <a:noFill/>
          <a:ln>
            <a:noFill/>
          </a:ln>
        </p:spPr>
      </p:pic>
      <p:cxnSp>
        <p:nvCxnSpPr>
          <p:cNvPr id="25" name="Google Shape;25;p2"/>
          <p:cNvCxnSpPr/>
          <p:nvPr/>
        </p:nvCxnSpPr>
        <p:spPr>
          <a:xfrm>
            <a:off x="714968" y="4425929"/>
            <a:ext cx="5884614" cy="0"/>
          </a:xfrm>
          <a:prstGeom prst="straightConnector1">
            <a:avLst/>
          </a:prstGeom>
          <a:noFill/>
          <a:ln w="12700" cap="flat" cmpd="sng">
            <a:solidFill>
              <a:srgbClr val="789CD1"/>
            </a:solidFill>
            <a:prstDash val="solid"/>
            <a:miter lim="800000"/>
            <a:headEnd type="none" w="sm" len="sm"/>
            <a:tailEnd type="none" w="sm" len="sm"/>
          </a:ln>
        </p:spPr>
      </p:cxnSp>
      <p:sp>
        <p:nvSpPr>
          <p:cNvPr id="26" name="Google Shape;26;p2"/>
          <p:cNvSpPr txBox="1">
            <a:spLocks noGrp="1"/>
          </p:cNvSpPr>
          <p:nvPr>
            <p:ph type="title"/>
          </p:nvPr>
        </p:nvSpPr>
        <p:spPr>
          <a:xfrm>
            <a:off x="714967" y="1830833"/>
            <a:ext cx="5884615" cy="250924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B8D1ED"/>
              </a:buClr>
              <a:buSzPts val="7200"/>
              <a:buFont typeface="Arial"/>
              <a:buNone/>
              <a:defRPr sz="7200">
                <a:solidFill>
                  <a:srgbClr val="B8D1E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
          <p:cNvSpPr txBox="1">
            <a:spLocks noGrp="1"/>
          </p:cNvSpPr>
          <p:nvPr>
            <p:ph type="body" idx="1"/>
          </p:nvPr>
        </p:nvSpPr>
        <p:spPr>
          <a:xfrm>
            <a:off x="813616" y="4567254"/>
            <a:ext cx="4561765" cy="402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sz="2800" b="1">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
          <p:cNvSpPr>
            <a:spLocks noGrp="1"/>
          </p:cNvSpPr>
          <p:nvPr>
            <p:ph type="pic" idx="2"/>
          </p:nvPr>
        </p:nvSpPr>
        <p:spPr>
          <a:xfrm>
            <a:off x="6985588" y="690574"/>
            <a:ext cx="5206412" cy="4965104"/>
          </a:xfrm>
          <a:prstGeom prst="rect">
            <a:avLst/>
          </a:prstGeom>
          <a:noFill/>
          <a:ln>
            <a:noFill/>
          </a:ln>
        </p:spPr>
        <p:txBody>
          <a:bodyPr/>
          <a:lstStyle/>
          <a:p>
            <a:endParaRPr lang="en-US"/>
          </a:p>
        </p:txBody>
      </p:sp>
      <p:pic>
        <p:nvPicPr>
          <p:cNvPr id="29" name="Google Shape;29;p2" descr="N Y C Public Schools Logo"/>
          <p:cNvPicPr preferRelativeResize="0"/>
          <p:nvPr/>
        </p:nvPicPr>
        <p:blipFill rotWithShape="1">
          <a:blip r:embed="rId3">
            <a:alphaModFix/>
          </a:blip>
          <a:srcRect/>
          <a:stretch/>
        </p:blipFill>
        <p:spPr>
          <a:xfrm>
            <a:off x="639417" y="6028330"/>
            <a:ext cx="1996655" cy="5254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Alternative">
  <p:cSld name="Cover Slide Alternative">
    <p:spTree>
      <p:nvGrpSpPr>
        <p:cNvPr id="1" name="Shape 140"/>
        <p:cNvGrpSpPr/>
        <p:nvPr/>
      </p:nvGrpSpPr>
      <p:grpSpPr>
        <a:xfrm>
          <a:off x="0" y="0"/>
          <a:ext cx="0" cy="0"/>
          <a:chOff x="0" y="0"/>
          <a:chExt cx="0" cy="0"/>
        </a:xfrm>
      </p:grpSpPr>
      <p:cxnSp>
        <p:nvCxnSpPr>
          <p:cNvPr id="141" name="Google Shape;141;p14"/>
          <p:cNvCxnSpPr/>
          <p:nvPr/>
        </p:nvCxnSpPr>
        <p:spPr>
          <a:xfrm>
            <a:off x="714968" y="4425929"/>
            <a:ext cx="6131188" cy="0"/>
          </a:xfrm>
          <a:prstGeom prst="straightConnector1">
            <a:avLst/>
          </a:prstGeom>
          <a:noFill/>
          <a:ln w="12700" cap="flat" cmpd="sng">
            <a:solidFill>
              <a:srgbClr val="212D65"/>
            </a:solidFill>
            <a:prstDash val="solid"/>
            <a:miter lim="800000"/>
            <a:headEnd type="none" w="sm" len="sm"/>
            <a:tailEnd type="none" w="sm" len="sm"/>
          </a:ln>
        </p:spPr>
      </p:cxnSp>
      <p:sp>
        <p:nvSpPr>
          <p:cNvPr id="142" name="Google Shape;142;p14"/>
          <p:cNvSpPr txBox="1">
            <a:spLocks noGrp="1"/>
          </p:cNvSpPr>
          <p:nvPr>
            <p:ph type="title"/>
          </p:nvPr>
        </p:nvSpPr>
        <p:spPr>
          <a:xfrm>
            <a:off x="714968" y="1830833"/>
            <a:ext cx="5716276" cy="250924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12D65"/>
              </a:buClr>
              <a:buSzPts val="7200"/>
              <a:buFont typeface="Arial"/>
              <a:buNone/>
              <a:defRPr sz="7200">
                <a:solidFill>
                  <a:srgbClr val="212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4"/>
          <p:cNvSpPr txBox="1">
            <a:spLocks noGrp="1"/>
          </p:cNvSpPr>
          <p:nvPr>
            <p:ph type="body" idx="1"/>
          </p:nvPr>
        </p:nvSpPr>
        <p:spPr>
          <a:xfrm>
            <a:off x="813616" y="4567254"/>
            <a:ext cx="5617628" cy="4022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12D65"/>
              </a:buClr>
              <a:buSzPts val="2800"/>
              <a:buNone/>
              <a:defRPr sz="2800" b="1">
                <a:solidFill>
                  <a:srgbClr val="212D65"/>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4"/>
          <p:cNvSpPr>
            <a:spLocks noGrp="1"/>
          </p:cNvSpPr>
          <p:nvPr>
            <p:ph type="pic" idx="2"/>
          </p:nvPr>
        </p:nvSpPr>
        <p:spPr>
          <a:xfrm>
            <a:off x="6985588" y="690574"/>
            <a:ext cx="5206412" cy="4965104"/>
          </a:xfrm>
          <a:prstGeom prst="rect">
            <a:avLst/>
          </a:prstGeom>
          <a:noFill/>
          <a:ln>
            <a:noFill/>
          </a:ln>
        </p:spPr>
      </p:sp>
      <p:sp>
        <p:nvSpPr>
          <p:cNvPr id="145" name="Google Shape;145;p14"/>
          <p:cNvSpPr txBox="1">
            <a:spLocks noGrp="1"/>
          </p:cNvSpPr>
          <p:nvPr>
            <p:ph type="ftr" idx="11"/>
          </p:nvPr>
        </p:nvSpPr>
        <p:spPr>
          <a:xfrm>
            <a:off x="10284781"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46" name="Google Shape;146;p14" descr="Social media icons for Facebook, Instagram, Twitter, and YouTube"/>
          <p:cNvPicPr preferRelativeResize="0"/>
          <p:nvPr/>
        </p:nvPicPr>
        <p:blipFill rotWithShape="1">
          <a:blip r:embed="rId2">
            <a:alphaModFix/>
          </a:blip>
          <a:srcRect/>
          <a:stretch/>
        </p:blipFill>
        <p:spPr>
          <a:xfrm>
            <a:off x="9208502" y="6237815"/>
            <a:ext cx="1183029" cy="262895"/>
          </a:xfrm>
          <a:prstGeom prst="rect">
            <a:avLst/>
          </a:prstGeom>
          <a:noFill/>
          <a:ln>
            <a:noFill/>
          </a:ln>
        </p:spPr>
      </p:pic>
      <p:sp>
        <p:nvSpPr>
          <p:cNvPr id="147" name="Google Shape;147;p14"/>
          <p:cNvSpPr txBox="1"/>
          <p:nvPr/>
        </p:nvSpPr>
        <p:spPr>
          <a:xfrm>
            <a:off x="7365254"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rgbClr val="212D65"/>
                </a:solidFill>
                <a:latin typeface="Arial"/>
                <a:ea typeface="Arial"/>
                <a:cs typeface="Arial"/>
                <a:sym typeface="Arial"/>
              </a:rPr>
              <a:t>schools.nyc.gov</a:t>
            </a:r>
            <a:endParaRPr sz="1400" b="1" i="0" u="none" strike="noStrike" cap="none">
              <a:solidFill>
                <a:srgbClr val="212D65"/>
              </a:solidFill>
              <a:latin typeface="Arial"/>
              <a:ea typeface="Arial"/>
              <a:cs typeface="Arial"/>
              <a:sym typeface="Arial"/>
            </a:endParaRPr>
          </a:p>
        </p:txBody>
      </p:sp>
      <p:cxnSp>
        <p:nvCxnSpPr>
          <p:cNvPr id="148" name="Google Shape;148;p14"/>
          <p:cNvCxnSpPr/>
          <p:nvPr/>
        </p:nvCxnSpPr>
        <p:spPr>
          <a:xfrm>
            <a:off x="9054257"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49" name="Google Shape;149;p14" descr="N Y C Public Schools Logo"/>
          <p:cNvPicPr preferRelativeResize="0"/>
          <p:nvPr/>
        </p:nvPicPr>
        <p:blipFill rotWithShape="1">
          <a:blip r:embed="rId3">
            <a:alphaModFix/>
          </a:blip>
          <a:srcRect/>
          <a:stretch/>
        </p:blipFill>
        <p:spPr>
          <a:xfrm>
            <a:off x="681518" y="6138405"/>
            <a:ext cx="1754512" cy="46171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5"/>
          <p:cNvSpPr/>
          <p:nvPr/>
        </p:nvSpPr>
        <p:spPr>
          <a:xfrm>
            <a:off x="0" y="0"/>
            <a:ext cx="12192000" cy="6858000"/>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152" name="Google Shape;152;p15"/>
          <p:cNvSpPr txBox="1">
            <a:spLocks noGrp="1"/>
          </p:cNvSpPr>
          <p:nvPr>
            <p:ph type="title"/>
          </p:nvPr>
        </p:nvSpPr>
        <p:spPr>
          <a:xfrm>
            <a:off x="838200" y="862081"/>
            <a:ext cx="3018183" cy="499261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5"/>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Arial"/>
                <a:ea typeface="Arial"/>
                <a:cs typeface="Arial"/>
                <a:sym typeface="Arial"/>
              </a:defRPr>
            </a:lvl1pPr>
            <a:lvl2pPr marL="0" lvl="1" indent="0" algn="l">
              <a:spcBef>
                <a:spcPts val="0"/>
              </a:spcBef>
              <a:buNone/>
              <a:defRPr sz="1200" b="1" i="0" u="none" strike="noStrike" cap="none">
                <a:solidFill>
                  <a:schemeClr val="lt1"/>
                </a:solidFill>
                <a:latin typeface="Arial"/>
                <a:ea typeface="Arial"/>
                <a:cs typeface="Arial"/>
                <a:sym typeface="Arial"/>
              </a:defRPr>
            </a:lvl2pPr>
            <a:lvl3pPr marL="0" lvl="2" indent="0" algn="l">
              <a:spcBef>
                <a:spcPts val="0"/>
              </a:spcBef>
              <a:buNone/>
              <a:defRPr sz="1200" b="1" i="0" u="none" strike="noStrike" cap="none">
                <a:solidFill>
                  <a:schemeClr val="lt1"/>
                </a:solidFill>
                <a:latin typeface="Arial"/>
                <a:ea typeface="Arial"/>
                <a:cs typeface="Arial"/>
                <a:sym typeface="Arial"/>
              </a:defRPr>
            </a:lvl3pPr>
            <a:lvl4pPr marL="0" lvl="3" indent="0" algn="l">
              <a:spcBef>
                <a:spcPts val="0"/>
              </a:spcBef>
              <a:buNone/>
              <a:defRPr sz="1200" b="1" i="0" u="none" strike="noStrike" cap="none">
                <a:solidFill>
                  <a:schemeClr val="lt1"/>
                </a:solidFill>
                <a:latin typeface="Arial"/>
                <a:ea typeface="Arial"/>
                <a:cs typeface="Arial"/>
                <a:sym typeface="Arial"/>
              </a:defRPr>
            </a:lvl4pPr>
            <a:lvl5pPr marL="0" lvl="4" indent="0" algn="l">
              <a:spcBef>
                <a:spcPts val="0"/>
              </a:spcBef>
              <a:buNone/>
              <a:defRPr sz="1200" b="1" i="0" u="none" strike="noStrike" cap="none">
                <a:solidFill>
                  <a:schemeClr val="lt1"/>
                </a:solidFill>
                <a:latin typeface="Arial"/>
                <a:ea typeface="Arial"/>
                <a:cs typeface="Arial"/>
                <a:sym typeface="Arial"/>
              </a:defRPr>
            </a:lvl5pPr>
            <a:lvl6pPr marL="0" lvl="5" indent="0" algn="l">
              <a:spcBef>
                <a:spcPts val="0"/>
              </a:spcBef>
              <a:buNone/>
              <a:defRPr sz="1200" b="1" i="0" u="none" strike="noStrike" cap="none">
                <a:solidFill>
                  <a:schemeClr val="lt1"/>
                </a:solidFill>
                <a:latin typeface="Arial"/>
                <a:ea typeface="Arial"/>
                <a:cs typeface="Arial"/>
                <a:sym typeface="Arial"/>
              </a:defRPr>
            </a:lvl6pPr>
            <a:lvl7pPr marL="0" lvl="6" indent="0" algn="l">
              <a:spcBef>
                <a:spcPts val="0"/>
              </a:spcBef>
              <a:buNone/>
              <a:defRPr sz="1200" b="1" i="0" u="none" strike="noStrike" cap="none">
                <a:solidFill>
                  <a:schemeClr val="lt1"/>
                </a:solidFill>
                <a:latin typeface="Arial"/>
                <a:ea typeface="Arial"/>
                <a:cs typeface="Arial"/>
                <a:sym typeface="Arial"/>
              </a:defRPr>
            </a:lvl7pPr>
            <a:lvl8pPr marL="0" lvl="7" indent="0" algn="l">
              <a:spcBef>
                <a:spcPts val="0"/>
              </a:spcBef>
              <a:buNone/>
              <a:defRPr sz="1200" b="1" i="0" u="none" strike="noStrike" cap="none">
                <a:solidFill>
                  <a:schemeClr val="lt1"/>
                </a:solidFill>
                <a:latin typeface="Arial"/>
                <a:ea typeface="Arial"/>
                <a:cs typeface="Arial"/>
                <a:sym typeface="Arial"/>
              </a:defRPr>
            </a:lvl8pPr>
            <a:lvl9pPr marL="0" lvl="8" indent="0" algn="l">
              <a:spcBef>
                <a:spcPts val="0"/>
              </a:spcBef>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54" name="Google Shape;154;p15"/>
          <p:cNvCxnSpPr/>
          <p:nvPr/>
        </p:nvCxnSpPr>
        <p:spPr>
          <a:xfrm>
            <a:off x="10807148" y="6208518"/>
            <a:ext cx="0" cy="321491"/>
          </a:xfrm>
          <a:prstGeom prst="straightConnector1">
            <a:avLst/>
          </a:prstGeom>
          <a:noFill/>
          <a:ln w="9525" cap="flat" cmpd="sng">
            <a:solidFill>
              <a:srgbClr val="789CD1"/>
            </a:solidFill>
            <a:prstDash val="solid"/>
            <a:miter lim="800000"/>
            <a:headEnd type="none" w="sm" len="sm"/>
            <a:tailEnd type="none" w="sm" len="sm"/>
          </a:ln>
        </p:spPr>
      </p:cxnSp>
      <p:sp>
        <p:nvSpPr>
          <p:cNvPr id="155" name="Google Shape;155;p15"/>
          <p:cNvSpPr txBox="1">
            <a:spLocks noGrp="1"/>
          </p:cNvSpPr>
          <p:nvPr>
            <p:ph type="body" idx="1"/>
          </p:nvPr>
        </p:nvSpPr>
        <p:spPr>
          <a:xfrm>
            <a:off x="4326836" y="812386"/>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5"/>
          <p:cNvSpPr txBox="1">
            <a:spLocks noGrp="1"/>
          </p:cNvSpPr>
          <p:nvPr>
            <p:ph type="body" idx="2"/>
          </p:nvPr>
        </p:nvSpPr>
        <p:spPr>
          <a:xfrm>
            <a:off x="4989440" y="951533"/>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5"/>
          <p:cNvSpPr txBox="1">
            <a:spLocks noGrp="1"/>
          </p:cNvSpPr>
          <p:nvPr>
            <p:ph type="body" idx="3"/>
          </p:nvPr>
        </p:nvSpPr>
        <p:spPr>
          <a:xfrm>
            <a:off x="4326836" y="1877305"/>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5"/>
          <p:cNvSpPr txBox="1">
            <a:spLocks noGrp="1"/>
          </p:cNvSpPr>
          <p:nvPr>
            <p:ph type="body" idx="4"/>
          </p:nvPr>
        </p:nvSpPr>
        <p:spPr>
          <a:xfrm>
            <a:off x="4989440" y="2016452"/>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5"/>
          <p:cNvSpPr txBox="1">
            <a:spLocks noGrp="1"/>
          </p:cNvSpPr>
          <p:nvPr>
            <p:ph type="body" idx="5"/>
          </p:nvPr>
        </p:nvSpPr>
        <p:spPr>
          <a:xfrm>
            <a:off x="4326836" y="2942224"/>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5"/>
          <p:cNvSpPr txBox="1">
            <a:spLocks noGrp="1"/>
          </p:cNvSpPr>
          <p:nvPr>
            <p:ph type="body" idx="6"/>
          </p:nvPr>
        </p:nvSpPr>
        <p:spPr>
          <a:xfrm>
            <a:off x="4989440" y="3081371"/>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5"/>
          <p:cNvSpPr txBox="1">
            <a:spLocks noGrp="1"/>
          </p:cNvSpPr>
          <p:nvPr>
            <p:ph type="body" idx="7"/>
          </p:nvPr>
        </p:nvSpPr>
        <p:spPr>
          <a:xfrm>
            <a:off x="4326836" y="4007143"/>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5"/>
          <p:cNvSpPr txBox="1">
            <a:spLocks noGrp="1"/>
          </p:cNvSpPr>
          <p:nvPr>
            <p:ph type="body" idx="8"/>
          </p:nvPr>
        </p:nvSpPr>
        <p:spPr>
          <a:xfrm>
            <a:off x="4989440" y="4146290"/>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5"/>
          <p:cNvSpPr txBox="1">
            <a:spLocks noGrp="1"/>
          </p:cNvSpPr>
          <p:nvPr>
            <p:ph type="body" idx="9"/>
          </p:nvPr>
        </p:nvSpPr>
        <p:spPr>
          <a:xfrm>
            <a:off x="4326836" y="5072060"/>
            <a:ext cx="662604" cy="7329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89CD1"/>
              </a:buClr>
              <a:buSzPts val="5000"/>
              <a:buNone/>
              <a:defRPr sz="5000" b="1">
                <a:solidFill>
                  <a:srgbClr val="789CD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5"/>
          <p:cNvSpPr txBox="1">
            <a:spLocks noGrp="1"/>
          </p:cNvSpPr>
          <p:nvPr>
            <p:ph type="body" idx="13"/>
          </p:nvPr>
        </p:nvSpPr>
        <p:spPr>
          <a:xfrm>
            <a:off x="4989440" y="5211207"/>
            <a:ext cx="6440557" cy="5540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b="0">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5"/>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15"/>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schools.nyc.gov</a:t>
            </a:r>
            <a:endParaRPr sz="1400" b="1" i="0" u="none" strike="noStrike" cap="none">
              <a:solidFill>
                <a:schemeClr val="lt1"/>
              </a:solidFill>
              <a:latin typeface="Arial"/>
              <a:ea typeface="Arial"/>
              <a:cs typeface="Arial"/>
              <a:sym typeface="Arial"/>
            </a:endParaRPr>
          </a:p>
        </p:txBody>
      </p:sp>
      <p:cxnSp>
        <p:nvCxnSpPr>
          <p:cNvPr id="167" name="Google Shape;167;p15"/>
          <p:cNvCxnSpPr/>
          <p:nvPr/>
        </p:nvCxnSpPr>
        <p:spPr>
          <a:xfrm>
            <a:off x="8225994" y="6208518"/>
            <a:ext cx="0" cy="321491"/>
          </a:xfrm>
          <a:prstGeom prst="straightConnector1">
            <a:avLst/>
          </a:prstGeom>
          <a:noFill/>
          <a:ln w="9525" cap="flat" cmpd="sng">
            <a:solidFill>
              <a:schemeClr val="accent1"/>
            </a:solidFill>
            <a:prstDash val="solid"/>
            <a:miter lim="800000"/>
            <a:headEnd type="none" w="sm" len="sm"/>
            <a:tailEnd type="none" w="sm" len="sm"/>
          </a:ln>
        </p:spPr>
      </p:cxnSp>
      <p:pic>
        <p:nvPicPr>
          <p:cNvPr id="168" name="Google Shape;168;p15" descr="Social media icons for Facebook, Instagram, Twitter, and YouTube"/>
          <p:cNvPicPr preferRelativeResize="0"/>
          <p:nvPr/>
        </p:nvPicPr>
        <p:blipFill rotWithShape="1">
          <a:blip r:embed="rId2">
            <a:alphaModFix/>
          </a:blip>
          <a:srcRect/>
          <a:stretch/>
        </p:blipFill>
        <p:spPr>
          <a:xfrm>
            <a:off x="8391650" y="6244947"/>
            <a:ext cx="1118840" cy="248631"/>
          </a:xfrm>
          <a:prstGeom prst="rect">
            <a:avLst/>
          </a:prstGeom>
          <a:noFill/>
          <a:ln>
            <a:noFill/>
          </a:ln>
        </p:spPr>
      </p:pic>
      <p:pic>
        <p:nvPicPr>
          <p:cNvPr id="169" name="Google Shape;169;p15" descr="N Y C Public Schools Logo"/>
          <p:cNvPicPr preferRelativeResize="0"/>
          <p:nvPr/>
        </p:nvPicPr>
        <p:blipFill rotWithShape="1">
          <a:blip r:embed="rId3">
            <a:alphaModFix/>
          </a:blip>
          <a:srcRect/>
          <a:stretch/>
        </p:blipFill>
        <p:spPr>
          <a:xfrm>
            <a:off x="639417" y="6028330"/>
            <a:ext cx="1996655" cy="52543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List with Photo Alternative">
  <p:cSld name="Title Slide List with Photo Alternative">
    <p:spTree>
      <p:nvGrpSpPr>
        <p:cNvPr id="1" name="Shape 183"/>
        <p:cNvGrpSpPr/>
        <p:nvPr/>
      </p:nvGrpSpPr>
      <p:grpSpPr>
        <a:xfrm>
          <a:off x="0" y="0"/>
          <a:ext cx="0" cy="0"/>
          <a:chOff x="0" y="0"/>
          <a:chExt cx="0" cy="0"/>
        </a:xfrm>
      </p:grpSpPr>
      <p:sp>
        <p:nvSpPr>
          <p:cNvPr id="184" name="Google Shape;184;p17"/>
          <p:cNvSpPr txBox="1">
            <a:spLocks noGrp="1"/>
          </p:cNvSpPr>
          <p:nvPr>
            <p:ph type="ctrTitle"/>
          </p:nvPr>
        </p:nvSpPr>
        <p:spPr>
          <a:xfrm>
            <a:off x="5830296" y="499974"/>
            <a:ext cx="5544153" cy="153028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12D65"/>
              </a:buClr>
              <a:buSzPts val="4400"/>
              <a:buFont typeface="Arial"/>
              <a:buNone/>
              <a:defRPr sz="4400">
                <a:solidFill>
                  <a:srgbClr val="212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17"/>
          <p:cNvSpPr txBox="1">
            <a:spLocks noGrp="1"/>
          </p:cNvSpPr>
          <p:nvPr>
            <p:ph type="subTitle" idx="1"/>
          </p:nvPr>
        </p:nvSpPr>
        <p:spPr>
          <a:xfrm>
            <a:off x="5830296" y="2355924"/>
            <a:ext cx="5544153" cy="332074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200"/>
              <a:buFont typeface="Play"/>
              <a:buAutoNum type="arabicPeriod"/>
              <a:defRPr sz="2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6" name="Google Shape;186;p17"/>
          <p:cNvSpPr>
            <a:spLocks noGrp="1"/>
          </p:cNvSpPr>
          <p:nvPr>
            <p:ph type="pic" idx="2"/>
          </p:nvPr>
        </p:nvSpPr>
        <p:spPr>
          <a:xfrm>
            <a:off x="-579" y="0"/>
            <a:ext cx="5013325" cy="6858000"/>
          </a:xfrm>
          <a:prstGeom prst="rect">
            <a:avLst/>
          </a:prstGeom>
          <a:noFill/>
          <a:ln>
            <a:noFill/>
          </a:ln>
        </p:spPr>
      </p:sp>
      <p:sp>
        <p:nvSpPr>
          <p:cNvPr id="187" name="Google Shape;187;p17"/>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17"/>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89" name="Google Shape;189;p17"/>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90" name="Google Shape;190;p17" descr="Social media icons for Facebook, Instagram, Twitter, and YouTube"/>
          <p:cNvPicPr preferRelativeResize="0"/>
          <p:nvPr/>
        </p:nvPicPr>
        <p:blipFill rotWithShape="1">
          <a:blip r:embed="rId2">
            <a:alphaModFix/>
          </a:blip>
          <a:srcRect/>
          <a:stretch/>
        </p:blipFill>
        <p:spPr>
          <a:xfrm>
            <a:off x="8380239" y="6237815"/>
            <a:ext cx="1183029" cy="262895"/>
          </a:xfrm>
          <a:prstGeom prst="rect">
            <a:avLst/>
          </a:prstGeom>
          <a:noFill/>
          <a:ln>
            <a:noFill/>
          </a:ln>
        </p:spPr>
      </p:pic>
      <p:sp>
        <p:nvSpPr>
          <p:cNvPr id="191" name="Google Shape;191;p17"/>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rgbClr val="212D65"/>
                </a:solidFill>
                <a:latin typeface="Arial"/>
                <a:ea typeface="Arial"/>
                <a:cs typeface="Arial"/>
                <a:sym typeface="Arial"/>
              </a:rPr>
              <a:t>schools.nyc.gov</a:t>
            </a:r>
            <a:endParaRPr sz="1400" b="1" i="0" u="none" strike="noStrike" cap="none">
              <a:solidFill>
                <a:srgbClr val="212D65"/>
              </a:solidFill>
              <a:latin typeface="Arial"/>
              <a:ea typeface="Arial"/>
              <a:cs typeface="Arial"/>
              <a:sym typeface="Arial"/>
            </a:endParaRPr>
          </a:p>
        </p:txBody>
      </p:sp>
      <p:cxnSp>
        <p:nvCxnSpPr>
          <p:cNvPr id="192" name="Google Shape;192;p17"/>
          <p:cNvCxnSpPr/>
          <p:nvPr/>
        </p:nvCxnSpPr>
        <p:spPr>
          <a:xfrm>
            <a:off x="8225994" y="6208518"/>
            <a:ext cx="0" cy="321491"/>
          </a:xfrm>
          <a:prstGeom prst="straightConnector1">
            <a:avLst/>
          </a:prstGeom>
          <a:noFill/>
          <a:ln w="9525" cap="flat" cmpd="sng">
            <a:solidFill>
              <a:srgbClr val="003365"/>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List with Photo Alternative 2">
  <p:cSld name="Title Slide List with Photo Alternative 2">
    <p:spTree>
      <p:nvGrpSpPr>
        <p:cNvPr id="1" name="Shape 193"/>
        <p:cNvGrpSpPr/>
        <p:nvPr/>
      </p:nvGrpSpPr>
      <p:grpSpPr>
        <a:xfrm>
          <a:off x="0" y="0"/>
          <a:ext cx="0" cy="0"/>
          <a:chOff x="0" y="0"/>
          <a:chExt cx="0" cy="0"/>
        </a:xfrm>
      </p:grpSpPr>
      <p:sp>
        <p:nvSpPr>
          <p:cNvPr id="194" name="Google Shape;194;p18"/>
          <p:cNvSpPr txBox="1">
            <a:spLocks noGrp="1"/>
          </p:cNvSpPr>
          <p:nvPr>
            <p:ph type="ctrTitle"/>
          </p:nvPr>
        </p:nvSpPr>
        <p:spPr>
          <a:xfrm>
            <a:off x="823956" y="499974"/>
            <a:ext cx="5544153" cy="153028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12D65"/>
              </a:buClr>
              <a:buSzPts val="4400"/>
              <a:buFont typeface="Arial"/>
              <a:buNone/>
              <a:defRPr sz="4400">
                <a:solidFill>
                  <a:srgbClr val="212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18"/>
          <p:cNvSpPr txBox="1">
            <a:spLocks noGrp="1"/>
          </p:cNvSpPr>
          <p:nvPr>
            <p:ph type="subTitle" idx="1"/>
          </p:nvPr>
        </p:nvSpPr>
        <p:spPr>
          <a:xfrm>
            <a:off x="823956" y="2355924"/>
            <a:ext cx="5544153" cy="332074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200"/>
              <a:buFont typeface="Play"/>
              <a:buAutoNum type="arabicPeriod"/>
              <a:defRPr sz="2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6" name="Google Shape;196;p18"/>
          <p:cNvSpPr>
            <a:spLocks noGrp="1"/>
          </p:cNvSpPr>
          <p:nvPr>
            <p:ph type="pic" idx="2"/>
          </p:nvPr>
        </p:nvSpPr>
        <p:spPr>
          <a:xfrm>
            <a:off x="7178675" y="0"/>
            <a:ext cx="5013325" cy="6858000"/>
          </a:xfrm>
          <a:prstGeom prst="rect">
            <a:avLst/>
          </a:prstGeom>
          <a:noFill/>
          <a:ln>
            <a:noFill/>
          </a:ln>
        </p:spPr>
      </p:sp>
      <p:pic>
        <p:nvPicPr>
          <p:cNvPr id="197" name="Google Shape;197;p18" descr="N Y C Public Schools Logo"/>
          <p:cNvPicPr preferRelativeResize="0"/>
          <p:nvPr/>
        </p:nvPicPr>
        <p:blipFill rotWithShape="1">
          <a:blip r:embed="rId2">
            <a:alphaModFix/>
          </a:blip>
          <a:srcRect/>
          <a:stretch/>
        </p:blipFill>
        <p:spPr>
          <a:xfrm>
            <a:off x="681518" y="6138405"/>
            <a:ext cx="1754512" cy="4617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with Two Mobiles">
  <p:cSld name="Title Slide with Two Mobiles">
    <p:spTree>
      <p:nvGrpSpPr>
        <p:cNvPr id="1" name="Shape 198"/>
        <p:cNvGrpSpPr/>
        <p:nvPr/>
      </p:nvGrpSpPr>
      <p:grpSpPr>
        <a:xfrm>
          <a:off x="0" y="0"/>
          <a:ext cx="0" cy="0"/>
          <a:chOff x="0" y="0"/>
          <a:chExt cx="0" cy="0"/>
        </a:xfrm>
      </p:grpSpPr>
      <p:sp>
        <p:nvSpPr>
          <p:cNvPr id="199" name="Google Shape;199;p19"/>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9"/>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01" name="Google Shape;201;p19"/>
          <p:cNvSpPr/>
          <p:nvPr/>
        </p:nvSpPr>
        <p:spPr>
          <a:xfrm>
            <a:off x="0" y="0"/>
            <a:ext cx="12192000" cy="5854698"/>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02" name="Google Shape;202;p19"/>
          <p:cNvCxnSpPr/>
          <p:nvPr/>
        </p:nvCxnSpPr>
        <p:spPr>
          <a:xfrm rot="10800000" flipH="1">
            <a:off x="8266801" y="904568"/>
            <a:ext cx="2128" cy="314714"/>
          </a:xfrm>
          <a:prstGeom prst="straightConnector1">
            <a:avLst/>
          </a:prstGeom>
          <a:noFill/>
          <a:ln w="12700" cap="flat" cmpd="sng">
            <a:solidFill>
              <a:srgbClr val="B8D1ED"/>
            </a:solidFill>
            <a:prstDash val="solid"/>
            <a:miter lim="800000"/>
            <a:headEnd type="none" w="sm" len="sm"/>
            <a:tailEnd type="none" w="sm" len="sm"/>
          </a:ln>
        </p:spPr>
      </p:cxnSp>
      <p:cxnSp>
        <p:nvCxnSpPr>
          <p:cNvPr id="203" name="Google Shape;203;p19"/>
          <p:cNvCxnSpPr/>
          <p:nvPr/>
        </p:nvCxnSpPr>
        <p:spPr>
          <a:xfrm rot="10800000" flipH="1">
            <a:off x="10597046" y="904568"/>
            <a:ext cx="2128" cy="314714"/>
          </a:xfrm>
          <a:prstGeom prst="straightConnector1">
            <a:avLst/>
          </a:prstGeom>
          <a:noFill/>
          <a:ln w="12700" cap="flat" cmpd="sng">
            <a:solidFill>
              <a:srgbClr val="B8D1ED"/>
            </a:solidFill>
            <a:prstDash val="solid"/>
            <a:miter lim="800000"/>
            <a:headEnd type="none" w="sm" len="sm"/>
            <a:tailEnd type="none" w="sm" len="sm"/>
          </a:ln>
        </p:spPr>
      </p:cxnSp>
      <p:grpSp>
        <p:nvGrpSpPr>
          <p:cNvPr id="204" name="Google Shape;204;p19" descr="Icon of a mobile phone&#10;"/>
          <p:cNvGrpSpPr/>
          <p:nvPr/>
        </p:nvGrpSpPr>
        <p:grpSpPr>
          <a:xfrm>
            <a:off x="7180963" y="1211394"/>
            <a:ext cx="2171220" cy="4254662"/>
            <a:chOff x="7180963" y="1211394"/>
            <a:chExt cx="2171220" cy="4254662"/>
          </a:xfrm>
        </p:grpSpPr>
        <p:pic>
          <p:nvPicPr>
            <p:cNvPr id="205" name="Google Shape;205;p19"/>
            <p:cNvPicPr preferRelativeResize="0"/>
            <p:nvPr/>
          </p:nvPicPr>
          <p:blipFill rotWithShape="1">
            <a:blip r:embed="rId2">
              <a:alphaModFix/>
            </a:blip>
            <a:srcRect l="26172" t="18107" r="24960" b="18050"/>
            <a:stretch/>
          </p:blipFill>
          <p:spPr>
            <a:xfrm>
              <a:off x="7180963" y="1211394"/>
              <a:ext cx="2171220" cy="4254662"/>
            </a:xfrm>
            <a:prstGeom prst="rect">
              <a:avLst/>
            </a:prstGeom>
            <a:noFill/>
            <a:ln>
              <a:noFill/>
            </a:ln>
          </p:spPr>
        </p:pic>
        <p:sp>
          <p:nvSpPr>
            <p:cNvPr id="206" name="Google Shape;206;p19"/>
            <p:cNvSpPr/>
            <p:nvPr/>
          </p:nvSpPr>
          <p:spPr>
            <a:xfrm>
              <a:off x="7360920" y="1646052"/>
              <a:ext cx="1761209"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07" name="Google Shape;207;p19" descr="Icon of a mobile phone&#10;"/>
          <p:cNvGrpSpPr/>
          <p:nvPr/>
        </p:nvGrpSpPr>
        <p:grpSpPr>
          <a:xfrm>
            <a:off x="9460499" y="1199618"/>
            <a:ext cx="2271116" cy="4254662"/>
            <a:chOff x="9460499" y="1199618"/>
            <a:chExt cx="2271116" cy="4254662"/>
          </a:xfrm>
        </p:grpSpPr>
        <p:pic>
          <p:nvPicPr>
            <p:cNvPr id="208" name="Google Shape;208;p19"/>
            <p:cNvPicPr preferRelativeResize="0"/>
            <p:nvPr/>
          </p:nvPicPr>
          <p:blipFill rotWithShape="1">
            <a:blip r:embed="rId3">
              <a:alphaModFix/>
            </a:blip>
            <a:srcRect l="24678" t="18027" r="24285" b="18229"/>
            <a:stretch/>
          </p:blipFill>
          <p:spPr>
            <a:xfrm>
              <a:off x="9460499" y="1199618"/>
              <a:ext cx="2271116" cy="4254662"/>
            </a:xfrm>
            <a:prstGeom prst="rect">
              <a:avLst/>
            </a:prstGeom>
            <a:noFill/>
            <a:ln>
              <a:noFill/>
            </a:ln>
          </p:spPr>
        </p:pic>
        <p:sp>
          <p:nvSpPr>
            <p:cNvPr id="209" name="Google Shape;209;p19"/>
            <p:cNvSpPr/>
            <p:nvPr/>
          </p:nvSpPr>
          <p:spPr>
            <a:xfrm>
              <a:off x="9693905" y="1646052"/>
              <a:ext cx="1791541"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10" name="Google Shape;210;p19"/>
          <p:cNvSpPr txBox="1">
            <a:spLocks noGrp="1"/>
          </p:cNvSpPr>
          <p:nvPr>
            <p:ph type="body" idx="1"/>
          </p:nvPr>
        </p:nvSpPr>
        <p:spPr>
          <a:xfrm>
            <a:off x="895006" y="716842"/>
            <a:ext cx="5879100" cy="1681849"/>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Clr>
                <a:srgbClr val="B8D1ED"/>
              </a:buClr>
              <a:buSzPts val="4400"/>
              <a:buNone/>
              <a:defRPr sz="4400" b="1" i="0">
                <a:solidFill>
                  <a:srgbClr val="B8D1ED"/>
                </a:solidFill>
                <a:latin typeface="Arial"/>
                <a:ea typeface="Arial"/>
                <a:cs typeface="Arial"/>
                <a:sym typeface="Arial"/>
              </a:defRPr>
            </a:lvl1pPr>
            <a:lvl2pPr marL="914400" lvl="1"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2pPr>
            <a:lvl3pPr marL="1371600" lvl="2"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3pPr>
            <a:lvl4pPr marL="1828800" lvl="3"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4pPr>
            <a:lvl5pPr marL="2286000" lvl="4"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19"/>
          <p:cNvSpPr>
            <a:spLocks noGrp="1"/>
          </p:cNvSpPr>
          <p:nvPr>
            <p:ph type="pic" idx="2"/>
          </p:nvPr>
        </p:nvSpPr>
        <p:spPr>
          <a:xfrm>
            <a:off x="7355686" y="1653940"/>
            <a:ext cx="1790822" cy="3409550"/>
          </a:xfrm>
          <a:prstGeom prst="rect">
            <a:avLst/>
          </a:prstGeom>
          <a:noFill/>
          <a:ln>
            <a:noFill/>
          </a:ln>
        </p:spPr>
      </p:sp>
      <p:sp>
        <p:nvSpPr>
          <p:cNvPr id="212" name="Google Shape;212;p19"/>
          <p:cNvSpPr>
            <a:spLocks noGrp="1"/>
          </p:cNvSpPr>
          <p:nvPr>
            <p:ph type="pic" idx="3"/>
          </p:nvPr>
        </p:nvSpPr>
        <p:spPr>
          <a:xfrm>
            <a:off x="9698836" y="1653940"/>
            <a:ext cx="1790822" cy="3409550"/>
          </a:xfrm>
          <a:prstGeom prst="rect">
            <a:avLst/>
          </a:prstGeom>
          <a:noFill/>
          <a:ln>
            <a:noFill/>
          </a:ln>
        </p:spPr>
      </p:sp>
      <p:sp>
        <p:nvSpPr>
          <p:cNvPr id="213" name="Google Shape;213;p19"/>
          <p:cNvSpPr txBox="1">
            <a:spLocks noGrp="1"/>
          </p:cNvSpPr>
          <p:nvPr>
            <p:ph type="body" idx="4"/>
          </p:nvPr>
        </p:nvSpPr>
        <p:spPr>
          <a:xfrm>
            <a:off x="895006" y="2698360"/>
            <a:ext cx="5879100" cy="24614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1EFD8"/>
              </a:buClr>
              <a:buSzPts val="2200"/>
              <a:buNone/>
              <a:defRPr sz="2200">
                <a:solidFill>
                  <a:srgbClr val="E1EFD8"/>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19"/>
          <p:cNvSpPr txBox="1">
            <a:spLocks noGrp="1"/>
          </p:cNvSpPr>
          <p:nvPr>
            <p:ph type="body" idx="5"/>
          </p:nvPr>
        </p:nvSpPr>
        <p:spPr>
          <a:xfrm>
            <a:off x="723874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19"/>
          <p:cNvSpPr txBox="1">
            <a:spLocks noGrp="1"/>
          </p:cNvSpPr>
          <p:nvPr>
            <p:ph type="body" idx="6"/>
          </p:nvPr>
        </p:nvSpPr>
        <p:spPr>
          <a:xfrm>
            <a:off x="963904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martArt Graphic">
  <p:cSld name="Title and SmartArt Graphic">
    <p:spTree>
      <p:nvGrpSpPr>
        <p:cNvPr id="1" name="Shape 216"/>
        <p:cNvGrpSpPr/>
        <p:nvPr/>
      </p:nvGrpSpPr>
      <p:grpSpPr>
        <a:xfrm>
          <a:off x="0" y="0"/>
          <a:ext cx="0" cy="0"/>
          <a:chOff x="0" y="0"/>
          <a:chExt cx="0" cy="0"/>
        </a:xfrm>
      </p:grpSpPr>
      <p:sp>
        <p:nvSpPr>
          <p:cNvPr id="217" name="Google Shape;21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0"/>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20"/>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20" name="Google Shape;220;p20"/>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21" name="Google Shape;221;p20"/>
          <p:cNvSpPr>
            <a:spLocks noGrp="1"/>
          </p:cNvSpPr>
          <p:nvPr>
            <p:ph type="dgm" idx="2"/>
          </p:nvPr>
        </p:nvSpPr>
        <p:spPr>
          <a:xfrm>
            <a:off x="838200" y="1863725"/>
            <a:ext cx="10515600" cy="39084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uter with VIdeo">
  <p:cSld name="Computer with VIdeo">
    <p:spTree>
      <p:nvGrpSpPr>
        <p:cNvPr id="1" name="Shape 222"/>
        <p:cNvGrpSpPr/>
        <p:nvPr/>
      </p:nvGrpSpPr>
      <p:grpSpPr>
        <a:xfrm>
          <a:off x="0" y="0"/>
          <a:ext cx="0" cy="0"/>
          <a:chOff x="0" y="0"/>
          <a:chExt cx="0" cy="0"/>
        </a:xfrm>
      </p:grpSpPr>
      <p:sp>
        <p:nvSpPr>
          <p:cNvPr id="223" name="Google Shape;223;p21"/>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21"/>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25" name="Google Shape;225;p21"/>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26" name="Google Shape;226;p21"/>
          <p:cNvSpPr>
            <a:spLocks noGrp="1"/>
          </p:cNvSpPr>
          <p:nvPr>
            <p:ph type="media" idx="2"/>
          </p:nvPr>
        </p:nvSpPr>
        <p:spPr>
          <a:xfrm>
            <a:off x="811541" y="744870"/>
            <a:ext cx="7086589" cy="395478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12D65"/>
              </a:buClr>
              <a:buSzPts val="2200"/>
              <a:buFont typeface="Arial"/>
              <a:buNone/>
              <a:defRPr sz="2200" b="0" i="0" u="none" strike="noStrike" cap="none">
                <a:solidFill>
                  <a:srgbClr val="212D65"/>
                </a:solidFill>
                <a:latin typeface="Arial"/>
                <a:ea typeface="Arial"/>
                <a:cs typeface="Arial"/>
                <a:sym typeface="Arial"/>
              </a:defRPr>
            </a:lvl1pPr>
            <a:lvl2pPr marR="0" lvl="1"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27" name="Google Shape;227;p21" descr="Icon of a computer screen"/>
          <p:cNvPicPr preferRelativeResize="0"/>
          <p:nvPr/>
        </p:nvPicPr>
        <p:blipFill rotWithShape="1">
          <a:blip r:embed="rId2">
            <a:alphaModFix/>
          </a:blip>
          <a:srcRect/>
          <a:stretch/>
        </p:blipFill>
        <p:spPr>
          <a:xfrm>
            <a:off x="449580" y="304235"/>
            <a:ext cx="7772400" cy="6504830"/>
          </a:xfrm>
          <a:prstGeom prst="rect">
            <a:avLst/>
          </a:prstGeom>
          <a:noFill/>
          <a:ln>
            <a:noFill/>
          </a:ln>
        </p:spPr>
      </p:pic>
      <p:sp>
        <p:nvSpPr>
          <p:cNvPr id="228" name="Google Shape;228;p21"/>
          <p:cNvSpPr txBox="1">
            <a:spLocks noGrp="1"/>
          </p:cNvSpPr>
          <p:nvPr>
            <p:ph type="title"/>
          </p:nvPr>
        </p:nvSpPr>
        <p:spPr>
          <a:xfrm>
            <a:off x="8583941" y="1274625"/>
            <a:ext cx="3326124" cy="24380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21"/>
          <p:cNvSpPr txBox="1">
            <a:spLocks noGrp="1"/>
          </p:cNvSpPr>
          <p:nvPr>
            <p:ph type="body" idx="1"/>
          </p:nvPr>
        </p:nvSpPr>
        <p:spPr>
          <a:xfrm>
            <a:off x="8583939" y="3984271"/>
            <a:ext cx="3326115" cy="15303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239"/>
        <p:cNvGrpSpPr/>
        <p:nvPr/>
      </p:nvGrpSpPr>
      <p:grpSpPr>
        <a:xfrm>
          <a:off x="0" y="0"/>
          <a:ext cx="0" cy="0"/>
          <a:chOff x="0" y="0"/>
          <a:chExt cx="0" cy="0"/>
        </a:xfrm>
      </p:grpSpPr>
      <p:sp>
        <p:nvSpPr>
          <p:cNvPr id="240" name="Google Shape;240;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23"/>
          <p:cNvSpPr txBox="1">
            <a:spLocks noGrp="1"/>
          </p:cNvSpPr>
          <p:nvPr>
            <p:ph type="body" idx="1"/>
          </p:nvPr>
        </p:nvSpPr>
        <p:spPr>
          <a:xfrm>
            <a:off x="839788" y="1848680"/>
            <a:ext cx="3208752" cy="844823"/>
          </a:xfrm>
          <a:prstGeom prst="rect">
            <a:avLst/>
          </a:prstGeom>
          <a:solidFill>
            <a:srgbClr val="212D65"/>
          </a:solid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2" name="Google Shape;242;p23"/>
          <p:cNvSpPr txBox="1">
            <a:spLocks noGrp="1"/>
          </p:cNvSpPr>
          <p:nvPr>
            <p:ph type="body" idx="2"/>
          </p:nvPr>
        </p:nvSpPr>
        <p:spPr>
          <a:xfrm>
            <a:off x="839788" y="2851495"/>
            <a:ext cx="3208752" cy="31517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55600" algn="l">
              <a:lnSpc>
                <a:spcPct val="100000"/>
              </a:lnSpc>
              <a:spcBef>
                <a:spcPts val="500"/>
              </a:spcBef>
              <a:spcAft>
                <a:spcPts val="0"/>
              </a:spcAft>
              <a:buClr>
                <a:schemeClr val="dk1"/>
              </a:buClr>
              <a:buSzPts val="2000"/>
              <a:buFont typeface="Arial"/>
              <a:buChar char="•"/>
              <a:defRPr sz="2000"/>
            </a:lvl2pPr>
            <a:lvl3pPr marL="1371600" lvl="2" indent="-355600" algn="l">
              <a:lnSpc>
                <a:spcPct val="100000"/>
              </a:lnSpc>
              <a:spcBef>
                <a:spcPts val="500"/>
              </a:spcBef>
              <a:spcAft>
                <a:spcPts val="0"/>
              </a:spcAft>
              <a:buClr>
                <a:schemeClr val="dk1"/>
              </a:buClr>
              <a:buSzPts val="2000"/>
              <a:buFont typeface="Arial"/>
              <a:buChar char="•"/>
              <a:defRPr sz="2000"/>
            </a:lvl3pPr>
            <a:lvl4pPr marL="1828800" lvl="3" indent="-355600" algn="l">
              <a:lnSpc>
                <a:spcPct val="100000"/>
              </a:lnSpc>
              <a:spcBef>
                <a:spcPts val="500"/>
              </a:spcBef>
              <a:spcAft>
                <a:spcPts val="0"/>
              </a:spcAft>
              <a:buClr>
                <a:schemeClr val="dk1"/>
              </a:buClr>
              <a:buSzPts val="2000"/>
              <a:buFont typeface="Arial"/>
              <a:buChar char="•"/>
              <a:defRPr sz="2000"/>
            </a:lvl4pPr>
            <a:lvl5pPr marL="2286000" lvl="4" indent="-355600" algn="l">
              <a:lnSpc>
                <a:spcPct val="100000"/>
              </a:lnSpc>
              <a:spcBef>
                <a:spcPts val="500"/>
              </a:spcBef>
              <a:spcAft>
                <a:spcPts val="0"/>
              </a:spcAft>
              <a:buClr>
                <a:schemeClr val="dk1"/>
              </a:buClr>
              <a:buSzPts val="2000"/>
              <a:buFont typeface="Arial"/>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3" name="Google Shape;243;p23"/>
          <p:cNvCxnSpPr/>
          <p:nvPr/>
        </p:nvCxnSpPr>
        <p:spPr>
          <a:xfrm>
            <a:off x="4257260" y="1865382"/>
            <a:ext cx="0" cy="4137853"/>
          </a:xfrm>
          <a:prstGeom prst="straightConnector1">
            <a:avLst/>
          </a:prstGeom>
          <a:noFill/>
          <a:ln w="9525" cap="flat" cmpd="sng">
            <a:solidFill>
              <a:srgbClr val="212D65"/>
            </a:solidFill>
            <a:prstDash val="solid"/>
            <a:miter lim="800000"/>
            <a:headEnd type="none" w="sm" len="sm"/>
            <a:tailEnd type="none" w="sm" len="sm"/>
          </a:ln>
        </p:spPr>
      </p:cxnSp>
      <p:sp>
        <p:nvSpPr>
          <p:cNvPr id="244" name="Google Shape;244;p23"/>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23"/>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46" name="Google Shape;246;p23"/>
          <p:cNvCxnSpPr/>
          <p:nvPr/>
        </p:nvCxnSpPr>
        <p:spPr>
          <a:xfrm>
            <a:off x="7904922" y="1865382"/>
            <a:ext cx="0" cy="4137853"/>
          </a:xfrm>
          <a:prstGeom prst="straightConnector1">
            <a:avLst/>
          </a:prstGeom>
          <a:noFill/>
          <a:ln w="9525" cap="flat" cmpd="sng">
            <a:solidFill>
              <a:srgbClr val="212D65"/>
            </a:solidFill>
            <a:prstDash val="solid"/>
            <a:miter lim="800000"/>
            <a:headEnd type="none" w="sm" len="sm"/>
            <a:tailEnd type="none" w="sm" len="sm"/>
          </a:ln>
        </p:spPr>
      </p:cxnSp>
      <p:sp>
        <p:nvSpPr>
          <p:cNvPr id="247" name="Google Shape;247;p23"/>
          <p:cNvSpPr txBox="1">
            <a:spLocks noGrp="1"/>
          </p:cNvSpPr>
          <p:nvPr>
            <p:ph type="body" idx="3"/>
          </p:nvPr>
        </p:nvSpPr>
        <p:spPr>
          <a:xfrm>
            <a:off x="4465981" y="1848680"/>
            <a:ext cx="3208752" cy="844823"/>
          </a:xfrm>
          <a:prstGeom prst="rect">
            <a:avLst/>
          </a:prstGeom>
          <a:solidFill>
            <a:srgbClr val="212D65"/>
          </a:solid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8" name="Google Shape;248;p23"/>
          <p:cNvSpPr txBox="1">
            <a:spLocks noGrp="1"/>
          </p:cNvSpPr>
          <p:nvPr>
            <p:ph type="body" idx="4"/>
          </p:nvPr>
        </p:nvSpPr>
        <p:spPr>
          <a:xfrm>
            <a:off x="4465981" y="2851495"/>
            <a:ext cx="3208752" cy="31517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55600" algn="l">
              <a:lnSpc>
                <a:spcPct val="100000"/>
              </a:lnSpc>
              <a:spcBef>
                <a:spcPts val="500"/>
              </a:spcBef>
              <a:spcAft>
                <a:spcPts val="0"/>
              </a:spcAft>
              <a:buClr>
                <a:schemeClr val="dk1"/>
              </a:buClr>
              <a:buSzPts val="2000"/>
              <a:buFont typeface="Arial"/>
              <a:buChar char="•"/>
              <a:defRPr sz="2000"/>
            </a:lvl2pPr>
            <a:lvl3pPr marL="1371600" lvl="2" indent="-355600" algn="l">
              <a:lnSpc>
                <a:spcPct val="100000"/>
              </a:lnSpc>
              <a:spcBef>
                <a:spcPts val="500"/>
              </a:spcBef>
              <a:spcAft>
                <a:spcPts val="0"/>
              </a:spcAft>
              <a:buClr>
                <a:schemeClr val="dk1"/>
              </a:buClr>
              <a:buSzPts val="2000"/>
              <a:buFont typeface="Arial"/>
              <a:buChar char="•"/>
              <a:defRPr sz="2000"/>
            </a:lvl3pPr>
            <a:lvl4pPr marL="1828800" lvl="3" indent="-355600" algn="l">
              <a:lnSpc>
                <a:spcPct val="100000"/>
              </a:lnSpc>
              <a:spcBef>
                <a:spcPts val="500"/>
              </a:spcBef>
              <a:spcAft>
                <a:spcPts val="0"/>
              </a:spcAft>
              <a:buClr>
                <a:schemeClr val="dk1"/>
              </a:buClr>
              <a:buSzPts val="2000"/>
              <a:buFont typeface="Arial"/>
              <a:buChar char="•"/>
              <a:defRPr sz="2000"/>
            </a:lvl4pPr>
            <a:lvl5pPr marL="2286000" lvl="4" indent="-355600" algn="l">
              <a:lnSpc>
                <a:spcPct val="100000"/>
              </a:lnSpc>
              <a:spcBef>
                <a:spcPts val="500"/>
              </a:spcBef>
              <a:spcAft>
                <a:spcPts val="0"/>
              </a:spcAft>
              <a:buClr>
                <a:schemeClr val="dk1"/>
              </a:buClr>
              <a:buSzPts val="2000"/>
              <a:buFont typeface="Arial"/>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3"/>
          <p:cNvSpPr txBox="1">
            <a:spLocks noGrp="1"/>
          </p:cNvSpPr>
          <p:nvPr>
            <p:ph type="body" idx="5"/>
          </p:nvPr>
        </p:nvSpPr>
        <p:spPr>
          <a:xfrm>
            <a:off x="8087486" y="1848680"/>
            <a:ext cx="3208752" cy="844823"/>
          </a:xfrm>
          <a:prstGeom prst="rect">
            <a:avLst/>
          </a:prstGeom>
          <a:solidFill>
            <a:srgbClr val="212D65"/>
          </a:solid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0" name="Google Shape;250;p23"/>
          <p:cNvSpPr txBox="1">
            <a:spLocks noGrp="1"/>
          </p:cNvSpPr>
          <p:nvPr>
            <p:ph type="body" idx="6"/>
          </p:nvPr>
        </p:nvSpPr>
        <p:spPr>
          <a:xfrm>
            <a:off x="8087486" y="2851495"/>
            <a:ext cx="3208752" cy="31517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355600" algn="l">
              <a:lnSpc>
                <a:spcPct val="100000"/>
              </a:lnSpc>
              <a:spcBef>
                <a:spcPts val="500"/>
              </a:spcBef>
              <a:spcAft>
                <a:spcPts val="0"/>
              </a:spcAft>
              <a:buClr>
                <a:schemeClr val="dk1"/>
              </a:buClr>
              <a:buSzPts val="2000"/>
              <a:buFont typeface="Arial"/>
              <a:buChar char="•"/>
              <a:defRPr sz="2000"/>
            </a:lvl2pPr>
            <a:lvl3pPr marL="1371600" lvl="2" indent="-355600" algn="l">
              <a:lnSpc>
                <a:spcPct val="100000"/>
              </a:lnSpc>
              <a:spcBef>
                <a:spcPts val="500"/>
              </a:spcBef>
              <a:spcAft>
                <a:spcPts val="0"/>
              </a:spcAft>
              <a:buClr>
                <a:schemeClr val="dk1"/>
              </a:buClr>
              <a:buSzPts val="2000"/>
              <a:buFont typeface="Arial"/>
              <a:buChar char="•"/>
              <a:defRPr sz="2000"/>
            </a:lvl3pPr>
            <a:lvl4pPr marL="1828800" lvl="3" indent="-355600" algn="l">
              <a:lnSpc>
                <a:spcPct val="100000"/>
              </a:lnSpc>
              <a:spcBef>
                <a:spcPts val="500"/>
              </a:spcBef>
              <a:spcAft>
                <a:spcPts val="0"/>
              </a:spcAft>
              <a:buClr>
                <a:schemeClr val="dk1"/>
              </a:buClr>
              <a:buSzPts val="2000"/>
              <a:buFont typeface="Arial"/>
              <a:buChar char="•"/>
              <a:defRPr sz="2000"/>
            </a:lvl4pPr>
            <a:lvl5pPr marL="2286000" lvl="4" indent="-355600" algn="l">
              <a:lnSpc>
                <a:spcPct val="100000"/>
              </a:lnSpc>
              <a:spcBef>
                <a:spcPts val="500"/>
              </a:spcBef>
              <a:spcAft>
                <a:spcPts val="0"/>
              </a:spcAft>
              <a:buClr>
                <a:schemeClr val="dk1"/>
              </a:buClr>
              <a:buSzPts val="2000"/>
              <a:buFont typeface="Arial"/>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Speaker">
  <p:cSld name="One Speaker">
    <p:spTree>
      <p:nvGrpSpPr>
        <p:cNvPr id="1" name="Shape 251"/>
        <p:cNvGrpSpPr/>
        <p:nvPr/>
      </p:nvGrpSpPr>
      <p:grpSpPr>
        <a:xfrm>
          <a:off x="0" y="0"/>
          <a:ext cx="0" cy="0"/>
          <a:chOff x="0" y="0"/>
          <a:chExt cx="0" cy="0"/>
        </a:xfrm>
      </p:grpSpPr>
      <p:sp>
        <p:nvSpPr>
          <p:cNvPr id="252" name="Google Shape;252;p24"/>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24"/>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Helvetica Neue"/>
                <a:ea typeface="Helvetica Neue"/>
                <a:cs typeface="Helvetica Neue"/>
                <a:sym typeface="Helvetica Neue"/>
              </a:defRPr>
            </a:lvl1pPr>
            <a:lvl2pPr marL="0" lvl="1" indent="0" algn="l">
              <a:spcBef>
                <a:spcPts val="0"/>
              </a:spcBef>
              <a:buNone/>
              <a:defRPr sz="1200" b="1" i="0" u="none" strike="noStrike" cap="none">
                <a:solidFill>
                  <a:srgbClr val="212D65"/>
                </a:solidFill>
                <a:latin typeface="Helvetica Neue"/>
                <a:ea typeface="Helvetica Neue"/>
                <a:cs typeface="Helvetica Neue"/>
                <a:sym typeface="Helvetica Neue"/>
              </a:defRPr>
            </a:lvl2pPr>
            <a:lvl3pPr marL="0" lvl="2" indent="0" algn="l">
              <a:spcBef>
                <a:spcPts val="0"/>
              </a:spcBef>
              <a:buNone/>
              <a:defRPr sz="1200" b="1" i="0" u="none" strike="noStrike" cap="none">
                <a:solidFill>
                  <a:srgbClr val="212D65"/>
                </a:solidFill>
                <a:latin typeface="Helvetica Neue"/>
                <a:ea typeface="Helvetica Neue"/>
                <a:cs typeface="Helvetica Neue"/>
                <a:sym typeface="Helvetica Neue"/>
              </a:defRPr>
            </a:lvl3pPr>
            <a:lvl4pPr marL="0" lvl="3" indent="0" algn="l">
              <a:spcBef>
                <a:spcPts val="0"/>
              </a:spcBef>
              <a:buNone/>
              <a:defRPr sz="1200" b="1" i="0" u="none" strike="noStrike" cap="none">
                <a:solidFill>
                  <a:srgbClr val="212D65"/>
                </a:solidFill>
                <a:latin typeface="Helvetica Neue"/>
                <a:ea typeface="Helvetica Neue"/>
                <a:cs typeface="Helvetica Neue"/>
                <a:sym typeface="Helvetica Neue"/>
              </a:defRPr>
            </a:lvl4pPr>
            <a:lvl5pPr marL="0" lvl="4" indent="0" algn="l">
              <a:spcBef>
                <a:spcPts val="0"/>
              </a:spcBef>
              <a:buNone/>
              <a:defRPr sz="1200" b="1" i="0" u="none" strike="noStrike" cap="none">
                <a:solidFill>
                  <a:srgbClr val="212D65"/>
                </a:solidFill>
                <a:latin typeface="Helvetica Neue"/>
                <a:ea typeface="Helvetica Neue"/>
                <a:cs typeface="Helvetica Neue"/>
                <a:sym typeface="Helvetica Neue"/>
              </a:defRPr>
            </a:lvl5pPr>
            <a:lvl6pPr marL="0" lvl="5" indent="0" algn="l">
              <a:spcBef>
                <a:spcPts val="0"/>
              </a:spcBef>
              <a:buNone/>
              <a:defRPr sz="1200" b="1" i="0" u="none" strike="noStrike" cap="none">
                <a:solidFill>
                  <a:srgbClr val="212D65"/>
                </a:solidFill>
                <a:latin typeface="Helvetica Neue"/>
                <a:ea typeface="Helvetica Neue"/>
                <a:cs typeface="Helvetica Neue"/>
                <a:sym typeface="Helvetica Neue"/>
              </a:defRPr>
            </a:lvl6pPr>
            <a:lvl7pPr marL="0" lvl="6" indent="0" algn="l">
              <a:spcBef>
                <a:spcPts val="0"/>
              </a:spcBef>
              <a:buNone/>
              <a:defRPr sz="1200" b="1" i="0" u="none" strike="noStrike" cap="none">
                <a:solidFill>
                  <a:srgbClr val="212D65"/>
                </a:solidFill>
                <a:latin typeface="Helvetica Neue"/>
                <a:ea typeface="Helvetica Neue"/>
                <a:cs typeface="Helvetica Neue"/>
                <a:sym typeface="Helvetica Neue"/>
              </a:defRPr>
            </a:lvl7pPr>
            <a:lvl8pPr marL="0" lvl="7" indent="0" algn="l">
              <a:spcBef>
                <a:spcPts val="0"/>
              </a:spcBef>
              <a:buNone/>
              <a:defRPr sz="1200" b="1" i="0" u="none" strike="noStrike" cap="none">
                <a:solidFill>
                  <a:srgbClr val="212D65"/>
                </a:solidFill>
                <a:latin typeface="Helvetica Neue"/>
                <a:ea typeface="Helvetica Neue"/>
                <a:cs typeface="Helvetica Neue"/>
                <a:sym typeface="Helvetica Neue"/>
              </a:defRPr>
            </a:lvl8pPr>
            <a:lvl9pPr marL="0" lvl="8" indent="0" algn="l">
              <a:spcBef>
                <a:spcPts val="0"/>
              </a:spcBef>
              <a:buNone/>
              <a:defRPr sz="1200" b="1" i="0" u="none" strike="noStrike" cap="none">
                <a:solidFill>
                  <a:srgbClr val="212D65"/>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cxnSp>
        <p:nvCxnSpPr>
          <p:cNvPr id="254" name="Google Shape;254;p24"/>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55" name="Google Shape;255;p24"/>
          <p:cNvSpPr>
            <a:spLocks noGrp="1"/>
          </p:cNvSpPr>
          <p:nvPr>
            <p:ph type="pic" idx="2"/>
          </p:nvPr>
        </p:nvSpPr>
        <p:spPr>
          <a:xfrm>
            <a:off x="805691" y="783949"/>
            <a:ext cx="4491865" cy="4494282"/>
          </a:xfrm>
          <a:prstGeom prst="ellipse">
            <a:avLst/>
          </a:prstGeom>
          <a:noFill/>
          <a:ln>
            <a:noFill/>
          </a:ln>
        </p:spPr>
      </p:sp>
      <p:sp>
        <p:nvSpPr>
          <p:cNvPr id="256" name="Google Shape;256;p24"/>
          <p:cNvSpPr txBox="1">
            <a:spLocks noGrp="1"/>
          </p:cNvSpPr>
          <p:nvPr>
            <p:ph type="ctrTitle"/>
          </p:nvPr>
        </p:nvSpPr>
        <p:spPr>
          <a:xfrm>
            <a:off x="5804451" y="783949"/>
            <a:ext cx="5549348" cy="150548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12D65"/>
              </a:buClr>
              <a:buSzPts val="5000"/>
              <a:buFont typeface="Arial"/>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57" name="Google Shape;257;p24"/>
          <p:cNvCxnSpPr/>
          <p:nvPr/>
        </p:nvCxnSpPr>
        <p:spPr>
          <a:xfrm>
            <a:off x="5297556" y="3220278"/>
            <a:ext cx="6056243" cy="0"/>
          </a:xfrm>
          <a:prstGeom prst="straightConnector1">
            <a:avLst/>
          </a:prstGeom>
          <a:noFill/>
          <a:ln w="9525" cap="flat" cmpd="sng">
            <a:solidFill>
              <a:srgbClr val="789CD1"/>
            </a:solidFill>
            <a:prstDash val="solid"/>
            <a:miter lim="800000"/>
            <a:headEnd type="none" w="sm" len="sm"/>
            <a:tailEnd type="none" w="sm" len="sm"/>
          </a:ln>
        </p:spPr>
      </p:cxnSp>
      <p:sp>
        <p:nvSpPr>
          <p:cNvPr id="258" name="Google Shape;258;p24"/>
          <p:cNvSpPr txBox="1">
            <a:spLocks noGrp="1"/>
          </p:cNvSpPr>
          <p:nvPr>
            <p:ph type="subTitle" idx="1"/>
          </p:nvPr>
        </p:nvSpPr>
        <p:spPr>
          <a:xfrm>
            <a:off x="5804451" y="3429000"/>
            <a:ext cx="5549348" cy="1828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9" name="Google Shape;259;p24"/>
          <p:cNvSpPr txBox="1">
            <a:spLocks noGrp="1"/>
          </p:cNvSpPr>
          <p:nvPr>
            <p:ph type="body" idx="3"/>
          </p:nvPr>
        </p:nvSpPr>
        <p:spPr>
          <a:xfrm>
            <a:off x="5803900" y="2289438"/>
            <a:ext cx="5549900" cy="7221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800"/>
              <a:buNone/>
              <a:defRPr sz="1800" b="1"/>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Speakers">
  <p:cSld name="Two Speakers">
    <p:spTree>
      <p:nvGrpSpPr>
        <p:cNvPr id="1" name="Shape 270"/>
        <p:cNvGrpSpPr/>
        <p:nvPr/>
      </p:nvGrpSpPr>
      <p:grpSpPr>
        <a:xfrm>
          <a:off x="0" y="0"/>
          <a:ext cx="0" cy="0"/>
          <a:chOff x="0" y="0"/>
          <a:chExt cx="0" cy="0"/>
        </a:xfrm>
      </p:grpSpPr>
      <p:sp>
        <p:nvSpPr>
          <p:cNvPr id="271" name="Google Shape;271;p26"/>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26"/>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73" name="Google Shape;273;p26"/>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74" name="Google Shape;274;p26"/>
          <p:cNvSpPr>
            <a:spLocks noGrp="1"/>
          </p:cNvSpPr>
          <p:nvPr>
            <p:ph type="pic" idx="2"/>
          </p:nvPr>
        </p:nvSpPr>
        <p:spPr>
          <a:xfrm>
            <a:off x="1600821" y="654740"/>
            <a:ext cx="3319041" cy="3320827"/>
          </a:xfrm>
          <a:prstGeom prst="ellipse">
            <a:avLst/>
          </a:prstGeom>
          <a:noFill/>
          <a:ln>
            <a:noFill/>
          </a:ln>
        </p:spPr>
      </p:sp>
      <p:sp>
        <p:nvSpPr>
          <p:cNvPr id="275" name="Google Shape;275;p26"/>
          <p:cNvSpPr txBox="1">
            <a:spLocks noGrp="1"/>
          </p:cNvSpPr>
          <p:nvPr>
            <p:ph type="ctrTitle"/>
          </p:nvPr>
        </p:nvSpPr>
        <p:spPr>
          <a:xfrm>
            <a:off x="805693" y="4148230"/>
            <a:ext cx="4809914" cy="46522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12D65"/>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26"/>
          <p:cNvSpPr txBox="1">
            <a:spLocks noGrp="1"/>
          </p:cNvSpPr>
          <p:nvPr>
            <p:ph type="subTitle" idx="1"/>
          </p:nvPr>
        </p:nvSpPr>
        <p:spPr>
          <a:xfrm>
            <a:off x="805692" y="4979565"/>
            <a:ext cx="4809917" cy="1024687"/>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1200"/>
              <a:buNone/>
              <a:defRPr sz="12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77" name="Google Shape;277;p26"/>
          <p:cNvCxnSpPr/>
          <p:nvPr/>
        </p:nvCxnSpPr>
        <p:spPr>
          <a:xfrm>
            <a:off x="6096000" y="783949"/>
            <a:ext cx="0" cy="5219286"/>
          </a:xfrm>
          <a:prstGeom prst="straightConnector1">
            <a:avLst/>
          </a:prstGeom>
          <a:noFill/>
          <a:ln w="9525" cap="flat" cmpd="sng">
            <a:solidFill>
              <a:srgbClr val="789CD1"/>
            </a:solidFill>
            <a:prstDash val="solid"/>
            <a:miter lim="800000"/>
            <a:headEnd type="none" w="sm" len="sm"/>
            <a:tailEnd type="none" w="sm" len="sm"/>
          </a:ln>
        </p:spPr>
      </p:cxnSp>
      <p:sp>
        <p:nvSpPr>
          <p:cNvPr id="278" name="Google Shape;278;p26"/>
          <p:cNvSpPr txBox="1">
            <a:spLocks noGrp="1"/>
          </p:cNvSpPr>
          <p:nvPr>
            <p:ph type="body" idx="3"/>
          </p:nvPr>
        </p:nvSpPr>
        <p:spPr>
          <a:xfrm>
            <a:off x="805692" y="4613453"/>
            <a:ext cx="4809915"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26"/>
          <p:cNvSpPr>
            <a:spLocks noGrp="1"/>
          </p:cNvSpPr>
          <p:nvPr>
            <p:ph type="pic" idx="4"/>
          </p:nvPr>
        </p:nvSpPr>
        <p:spPr>
          <a:xfrm>
            <a:off x="7339013" y="654740"/>
            <a:ext cx="3319041" cy="3320827"/>
          </a:xfrm>
          <a:prstGeom prst="ellipse">
            <a:avLst/>
          </a:prstGeom>
          <a:noFill/>
          <a:ln>
            <a:noFill/>
          </a:ln>
        </p:spPr>
      </p:sp>
      <p:sp>
        <p:nvSpPr>
          <p:cNvPr id="280" name="Google Shape;280;p26"/>
          <p:cNvSpPr txBox="1">
            <a:spLocks noGrp="1"/>
          </p:cNvSpPr>
          <p:nvPr>
            <p:ph type="body" idx="5"/>
          </p:nvPr>
        </p:nvSpPr>
        <p:spPr>
          <a:xfrm>
            <a:off x="6543884" y="4613453"/>
            <a:ext cx="4809915"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26"/>
          <p:cNvSpPr txBox="1">
            <a:spLocks noGrp="1"/>
          </p:cNvSpPr>
          <p:nvPr>
            <p:ph type="body" idx="6"/>
          </p:nvPr>
        </p:nvSpPr>
        <p:spPr>
          <a:xfrm>
            <a:off x="6543675" y="4148230"/>
            <a:ext cx="4810125" cy="465223"/>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rgbClr val="003365"/>
              </a:buClr>
              <a:buSzPts val="2400"/>
              <a:buNone/>
              <a:defRPr sz="2400" b="1">
                <a:solidFill>
                  <a:srgbClr val="003365"/>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26"/>
          <p:cNvSpPr txBox="1">
            <a:spLocks noGrp="1"/>
          </p:cNvSpPr>
          <p:nvPr>
            <p:ph type="body" idx="7"/>
          </p:nvPr>
        </p:nvSpPr>
        <p:spPr>
          <a:xfrm>
            <a:off x="6543675" y="4979566"/>
            <a:ext cx="4810125" cy="1023669"/>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
        <p:cNvGrpSpPr/>
        <p:nvPr/>
      </p:nvGrpSpPr>
      <p:grpSpPr>
        <a:xfrm>
          <a:off x="0" y="0"/>
          <a:ext cx="0" cy="0"/>
          <a:chOff x="0" y="0"/>
          <a:chExt cx="0" cy="0"/>
        </a:xfrm>
      </p:grpSpPr>
      <p:sp>
        <p:nvSpPr>
          <p:cNvPr id="39" name="Google Shape;39;p4"/>
          <p:cNvSpPr/>
          <p:nvPr/>
        </p:nvSpPr>
        <p:spPr>
          <a:xfrm>
            <a:off x="0" y="0"/>
            <a:ext cx="12191999" cy="1831304"/>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40" name="Google Shape;4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8D1ED"/>
              </a:buClr>
              <a:buSzPts val="4400"/>
              <a:buFont typeface="Arial"/>
              <a:buNone/>
              <a:defRPr>
                <a:solidFill>
                  <a:srgbClr val="B8D1ED"/>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
          <p:cNvSpPr txBox="1">
            <a:spLocks noGrp="1"/>
          </p:cNvSpPr>
          <p:nvPr>
            <p:ph type="body" idx="1"/>
          </p:nvPr>
        </p:nvSpPr>
        <p:spPr>
          <a:xfrm>
            <a:off x="838200" y="2658979"/>
            <a:ext cx="10515600" cy="32448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200"/>
              <a:buNone/>
              <a:defRPr sz="22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2000"/>
              <a:buNone/>
              <a:defRPr sz="2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800"/>
              <a:buNone/>
              <a:defRPr sz="18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800"/>
              <a:buNone/>
              <a:defRPr sz="18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800"/>
              <a:buNone/>
              <a:defRPr sz="18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
          <p:cNvSpPr txBox="1">
            <a:spLocks noGrp="1"/>
          </p:cNvSpPr>
          <p:nvPr>
            <p:ph type="ftr" idx="11"/>
          </p:nvPr>
        </p:nvSpPr>
        <p:spPr>
          <a:xfrm>
            <a:off x="8189842" y="6188640"/>
            <a:ext cx="253447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4" name="Google Shape;44;p4"/>
          <p:cNvSpPr txBox="1">
            <a:spLocks noGrp="1"/>
          </p:cNvSpPr>
          <p:nvPr>
            <p:ph type="body" idx="2"/>
          </p:nvPr>
        </p:nvSpPr>
        <p:spPr>
          <a:xfrm>
            <a:off x="839788" y="1993680"/>
            <a:ext cx="10514011" cy="527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212D65"/>
              </a:buClr>
              <a:buSzPts val="2400"/>
              <a:buNone/>
              <a:defRPr sz="2400" b="1">
                <a:solidFill>
                  <a:srgbClr val="212D6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Speakers">
  <p:cSld name="Three Speakers">
    <p:spTree>
      <p:nvGrpSpPr>
        <p:cNvPr id="1" name="Shape 283"/>
        <p:cNvGrpSpPr/>
        <p:nvPr/>
      </p:nvGrpSpPr>
      <p:grpSpPr>
        <a:xfrm>
          <a:off x="0" y="0"/>
          <a:ext cx="0" cy="0"/>
          <a:chOff x="0" y="0"/>
          <a:chExt cx="0" cy="0"/>
        </a:xfrm>
      </p:grpSpPr>
      <p:sp>
        <p:nvSpPr>
          <p:cNvPr id="284" name="Google Shape;284;p27"/>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27"/>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86" name="Google Shape;286;p27"/>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287" name="Google Shape;287;p27"/>
          <p:cNvSpPr>
            <a:spLocks noGrp="1"/>
          </p:cNvSpPr>
          <p:nvPr>
            <p:ph type="pic" idx="2"/>
          </p:nvPr>
        </p:nvSpPr>
        <p:spPr>
          <a:xfrm>
            <a:off x="805692" y="654741"/>
            <a:ext cx="3168613" cy="3170318"/>
          </a:xfrm>
          <a:prstGeom prst="ellipse">
            <a:avLst/>
          </a:prstGeom>
          <a:noFill/>
          <a:ln>
            <a:noFill/>
          </a:ln>
        </p:spPr>
      </p:sp>
      <p:sp>
        <p:nvSpPr>
          <p:cNvPr id="288" name="Google Shape;288;p27"/>
          <p:cNvSpPr txBox="1">
            <a:spLocks noGrp="1"/>
          </p:cNvSpPr>
          <p:nvPr>
            <p:ph type="ctrTitle"/>
          </p:nvPr>
        </p:nvSpPr>
        <p:spPr>
          <a:xfrm>
            <a:off x="805693" y="4148230"/>
            <a:ext cx="3168611" cy="46522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12D65"/>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27"/>
          <p:cNvSpPr txBox="1">
            <a:spLocks noGrp="1"/>
          </p:cNvSpPr>
          <p:nvPr>
            <p:ph type="subTitle" idx="1"/>
          </p:nvPr>
        </p:nvSpPr>
        <p:spPr>
          <a:xfrm>
            <a:off x="805692" y="4979565"/>
            <a:ext cx="3168613" cy="1024687"/>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1"/>
              </a:buClr>
              <a:buSzPts val="1200"/>
              <a:buNone/>
              <a:defRPr sz="12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0" name="Google Shape;290;p27"/>
          <p:cNvSpPr txBox="1">
            <a:spLocks noGrp="1"/>
          </p:cNvSpPr>
          <p:nvPr>
            <p:ph type="body" idx="3"/>
          </p:nvPr>
        </p:nvSpPr>
        <p:spPr>
          <a:xfrm>
            <a:off x="805693" y="4613453"/>
            <a:ext cx="3168612"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27"/>
          <p:cNvSpPr>
            <a:spLocks noGrp="1"/>
          </p:cNvSpPr>
          <p:nvPr>
            <p:ph type="pic" idx="4"/>
          </p:nvPr>
        </p:nvSpPr>
        <p:spPr>
          <a:xfrm>
            <a:off x="4492424" y="654741"/>
            <a:ext cx="3172968" cy="3172968"/>
          </a:xfrm>
          <a:prstGeom prst="ellipse">
            <a:avLst/>
          </a:prstGeom>
          <a:noFill/>
          <a:ln>
            <a:noFill/>
          </a:ln>
        </p:spPr>
      </p:sp>
      <p:sp>
        <p:nvSpPr>
          <p:cNvPr id="292" name="Google Shape;292;p27"/>
          <p:cNvSpPr txBox="1">
            <a:spLocks noGrp="1"/>
          </p:cNvSpPr>
          <p:nvPr>
            <p:ph type="body" idx="5"/>
          </p:nvPr>
        </p:nvSpPr>
        <p:spPr>
          <a:xfrm>
            <a:off x="4492633" y="4613453"/>
            <a:ext cx="3172828"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27"/>
          <p:cNvSpPr txBox="1">
            <a:spLocks noGrp="1"/>
          </p:cNvSpPr>
          <p:nvPr>
            <p:ph type="body" idx="6"/>
          </p:nvPr>
        </p:nvSpPr>
        <p:spPr>
          <a:xfrm>
            <a:off x="4492424" y="4148230"/>
            <a:ext cx="3172967" cy="465223"/>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rgbClr val="003365"/>
              </a:buClr>
              <a:buSzPts val="2400"/>
              <a:buNone/>
              <a:defRPr sz="2400" b="1">
                <a:solidFill>
                  <a:srgbClr val="003365"/>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27"/>
          <p:cNvSpPr txBox="1">
            <a:spLocks noGrp="1"/>
          </p:cNvSpPr>
          <p:nvPr>
            <p:ph type="body" idx="7"/>
          </p:nvPr>
        </p:nvSpPr>
        <p:spPr>
          <a:xfrm>
            <a:off x="4492424" y="4979566"/>
            <a:ext cx="3172967" cy="1023669"/>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5" name="Google Shape;295;p27"/>
          <p:cNvCxnSpPr/>
          <p:nvPr/>
        </p:nvCxnSpPr>
        <p:spPr>
          <a:xfrm>
            <a:off x="4257260" y="782011"/>
            <a:ext cx="0" cy="5221224"/>
          </a:xfrm>
          <a:prstGeom prst="straightConnector1">
            <a:avLst/>
          </a:prstGeom>
          <a:noFill/>
          <a:ln w="9525" cap="flat" cmpd="sng">
            <a:solidFill>
              <a:srgbClr val="789CD1"/>
            </a:solidFill>
            <a:prstDash val="solid"/>
            <a:miter lim="800000"/>
            <a:headEnd type="none" w="sm" len="sm"/>
            <a:tailEnd type="none" w="sm" len="sm"/>
          </a:ln>
        </p:spPr>
      </p:cxnSp>
      <p:cxnSp>
        <p:nvCxnSpPr>
          <p:cNvPr id="296" name="Google Shape;296;p27"/>
          <p:cNvCxnSpPr/>
          <p:nvPr/>
        </p:nvCxnSpPr>
        <p:spPr>
          <a:xfrm>
            <a:off x="7904922" y="782011"/>
            <a:ext cx="0" cy="5221224"/>
          </a:xfrm>
          <a:prstGeom prst="straightConnector1">
            <a:avLst/>
          </a:prstGeom>
          <a:noFill/>
          <a:ln w="9525" cap="flat" cmpd="sng">
            <a:solidFill>
              <a:srgbClr val="789CD1"/>
            </a:solidFill>
            <a:prstDash val="solid"/>
            <a:miter lim="800000"/>
            <a:headEnd type="none" w="sm" len="sm"/>
            <a:tailEnd type="none" w="sm" len="sm"/>
          </a:ln>
        </p:spPr>
      </p:cxnSp>
      <p:sp>
        <p:nvSpPr>
          <p:cNvPr id="297" name="Google Shape;297;p27"/>
          <p:cNvSpPr>
            <a:spLocks noGrp="1"/>
          </p:cNvSpPr>
          <p:nvPr>
            <p:ph type="pic" idx="8"/>
          </p:nvPr>
        </p:nvSpPr>
        <p:spPr>
          <a:xfrm>
            <a:off x="8141479" y="654741"/>
            <a:ext cx="3172968" cy="3172968"/>
          </a:xfrm>
          <a:prstGeom prst="ellipse">
            <a:avLst/>
          </a:prstGeom>
          <a:noFill/>
          <a:ln>
            <a:noFill/>
          </a:ln>
        </p:spPr>
      </p:sp>
      <p:sp>
        <p:nvSpPr>
          <p:cNvPr id="298" name="Google Shape;298;p27"/>
          <p:cNvSpPr txBox="1">
            <a:spLocks noGrp="1"/>
          </p:cNvSpPr>
          <p:nvPr>
            <p:ph type="body" idx="9"/>
          </p:nvPr>
        </p:nvSpPr>
        <p:spPr>
          <a:xfrm>
            <a:off x="8141688" y="4613453"/>
            <a:ext cx="3172828" cy="292926"/>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1400"/>
              <a:buNone/>
              <a:defRPr sz="1400" b="1" i="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27"/>
          <p:cNvSpPr txBox="1">
            <a:spLocks noGrp="1"/>
          </p:cNvSpPr>
          <p:nvPr>
            <p:ph type="body" idx="13"/>
          </p:nvPr>
        </p:nvSpPr>
        <p:spPr>
          <a:xfrm>
            <a:off x="8141479" y="4148230"/>
            <a:ext cx="3172967" cy="465223"/>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rgbClr val="003365"/>
              </a:buClr>
              <a:buSzPts val="2400"/>
              <a:buNone/>
              <a:defRPr sz="2400" b="1">
                <a:solidFill>
                  <a:srgbClr val="003365"/>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27"/>
          <p:cNvSpPr txBox="1">
            <a:spLocks noGrp="1"/>
          </p:cNvSpPr>
          <p:nvPr>
            <p:ph type="body" idx="14"/>
          </p:nvPr>
        </p:nvSpPr>
        <p:spPr>
          <a:xfrm>
            <a:off x="8141479" y="4979566"/>
            <a:ext cx="3172967" cy="1023669"/>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chemeClr val="dk1"/>
              </a:buClr>
              <a:buSzPts val="1200"/>
              <a:buNone/>
              <a:defRPr sz="1200"/>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1"/>
        <p:cNvGrpSpPr/>
        <p:nvPr/>
      </p:nvGrpSpPr>
      <p:grpSpPr>
        <a:xfrm>
          <a:off x="0" y="0"/>
          <a:ext cx="0" cy="0"/>
          <a:chOff x="0" y="0"/>
          <a:chExt cx="0" cy="0"/>
        </a:xfrm>
      </p:grpSpPr>
      <p:sp>
        <p:nvSpPr>
          <p:cNvPr id="302" name="Google Shape;3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28"/>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28"/>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05" name="Google Shape;305;p28"/>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List with Laptop">
  <p:cSld name="Title Slide List with Laptop">
    <p:spTree>
      <p:nvGrpSpPr>
        <p:cNvPr id="1" name="Shape 45"/>
        <p:cNvGrpSpPr/>
        <p:nvPr/>
      </p:nvGrpSpPr>
      <p:grpSpPr>
        <a:xfrm>
          <a:off x="0" y="0"/>
          <a:ext cx="0" cy="0"/>
          <a:chOff x="0" y="0"/>
          <a:chExt cx="0" cy="0"/>
        </a:xfrm>
      </p:grpSpPr>
      <p:sp>
        <p:nvSpPr>
          <p:cNvPr id="46" name="Google Shape;46;p5"/>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5"/>
          <p:cNvSpPr/>
          <p:nvPr/>
        </p:nvSpPr>
        <p:spPr>
          <a:xfrm>
            <a:off x="0" y="0"/>
            <a:ext cx="12192000" cy="3738623"/>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5"/>
          <p:cNvSpPr txBox="1">
            <a:spLocks noGrp="1"/>
          </p:cNvSpPr>
          <p:nvPr>
            <p:ph type="body" idx="1"/>
          </p:nvPr>
        </p:nvSpPr>
        <p:spPr>
          <a:xfrm>
            <a:off x="839789" y="4109031"/>
            <a:ext cx="5881052" cy="14929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
          <p:cNvSpPr>
            <a:spLocks noGrp="1"/>
          </p:cNvSpPr>
          <p:nvPr>
            <p:ph type="pic" idx="2"/>
          </p:nvPr>
        </p:nvSpPr>
        <p:spPr>
          <a:xfrm>
            <a:off x="7955915" y="1668144"/>
            <a:ext cx="4236085" cy="3235325"/>
          </a:xfrm>
          <a:prstGeom prst="rect">
            <a:avLst/>
          </a:prstGeom>
          <a:noFill/>
          <a:ln>
            <a:noFill/>
          </a:ln>
        </p:spPr>
      </p:sp>
      <p:pic>
        <p:nvPicPr>
          <p:cNvPr id="51" name="Google Shape;51;p5" descr="Icon of a laptop computer"/>
          <p:cNvPicPr preferRelativeResize="0"/>
          <p:nvPr/>
        </p:nvPicPr>
        <p:blipFill rotWithShape="1">
          <a:blip r:embed="rId2">
            <a:alphaModFix/>
          </a:blip>
          <a:srcRect l="4283" t="22311" r="29026" b="21345"/>
          <a:stretch/>
        </p:blipFill>
        <p:spPr>
          <a:xfrm>
            <a:off x="6958361" y="1256059"/>
            <a:ext cx="5233639" cy="4421660"/>
          </a:xfrm>
          <a:prstGeom prst="rect">
            <a:avLst/>
          </a:prstGeom>
          <a:noFill/>
          <a:ln>
            <a:noFill/>
          </a:ln>
        </p:spPr>
      </p:pic>
      <p:sp>
        <p:nvSpPr>
          <p:cNvPr id="52" name="Google Shape;52;p5"/>
          <p:cNvSpPr txBox="1">
            <a:spLocks noGrp="1"/>
          </p:cNvSpPr>
          <p:nvPr>
            <p:ph type="body" idx="3"/>
          </p:nvPr>
        </p:nvSpPr>
        <p:spPr>
          <a:xfrm>
            <a:off x="839788" y="853072"/>
            <a:ext cx="6281737" cy="2501314"/>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Clr>
                <a:srgbClr val="B8D1ED"/>
              </a:buClr>
              <a:buSzPts val="4400"/>
              <a:buNone/>
              <a:defRPr sz="4400" b="1" i="0">
                <a:solidFill>
                  <a:srgbClr val="B8D1ED"/>
                </a:solidFill>
                <a:latin typeface="Arial"/>
                <a:ea typeface="Arial"/>
                <a:cs typeface="Arial"/>
                <a:sym typeface="Arial"/>
              </a:defRPr>
            </a:lvl1pPr>
            <a:lvl2pPr marL="914400" lvl="1"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2pPr>
            <a:lvl3pPr marL="1371600" lvl="2"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3pPr>
            <a:lvl4pPr marL="1828800" lvl="3"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4pPr>
            <a:lvl5pPr marL="2286000" lvl="4"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53"/>
        <p:cNvGrpSpPr/>
        <p:nvPr/>
      </p:nvGrpSpPr>
      <p:grpSpPr>
        <a:xfrm>
          <a:off x="0" y="0"/>
          <a:ext cx="0" cy="0"/>
          <a:chOff x="0" y="0"/>
          <a:chExt cx="0" cy="0"/>
        </a:xfrm>
      </p:grpSpPr>
      <p:sp>
        <p:nvSpPr>
          <p:cNvPr id="54" name="Google Shape;54;p6"/>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56" name="Google Shape;56;p6"/>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57" name="Google Shape;57;p6"/>
          <p:cNvSpPr>
            <a:spLocks noGrp="1"/>
          </p:cNvSpPr>
          <p:nvPr>
            <p:ph type="media" idx="2"/>
          </p:nvPr>
        </p:nvSpPr>
        <p:spPr>
          <a:xfrm>
            <a:off x="846138" y="617538"/>
            <a:ext cx="10507662" cy="50403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12D65"/>
              </a:buClr>
              <a:buSzPts val="2200"/>
              <a:buFont typeface="Arial"/>
              <a:buNone/>
              <a:defRPr sz="2200" b="0" i="0" u="none" strike="noStrike" cap="none">
                <a:solidFill>
                  <a:srgbClr val="212D65"/>
                </a:solidFill>
                <a:latin typeface="Arial"/>
                <a:ea typeface="Arial"/>
                <a:cs typeface="Arial"/>
                <a:sym typeface="Arial"/>
              </a:defRPr>
            </a:lvl1pPr>
            <a:lvl2pPr marR="0" lvl="1"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with Three Mobiles">
  <p:cSld name="Title Slide with Three Mobiles">
    <p:spTree>
      <p:nvGrpSpPr>
        <p:cNvPr id="1" name="Shape 58"/>
        <p:cNvGrpSpPr/>
        <p:nvPr/>
      </p:nvGrpSpPr>
      <p:grpSpPr>
        <a:xfrm>
          <a:off x="0" y="0"/>
          <a:ext cx="0" cy="0"/>
          <a:chOff x="0" y="0"/>
          <a:chExt cx="0" cy="0"/>
        </a:xfrm>
      </p:grpSpPr>
      <p:sp>
        <p:nvSpPr>
          <p:cNvPr id="59" name="Google Shape;59;p7"/>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1" name="Google Shape;61;p7"/>
          <p:cNvSpPr/>
          <p:nvPr/>
        </p:nvSpPr>
        <p:spPr>
          <a:xfrm>
            <a:off x="0" y="0"/>
            <a:ext cx="12192000" cy="5854698"/>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62" name="Google Shape;62;p7"/>
          <p:cNvCxnSpPr>
            <a:stCxn id="63" idx="0"/>
          </p:cNvCxnSpPr>
          <p:nvPr/>
        </p:nvCxnSpPr>
        <p:spPr>
          <a:xfrm rot="10800000" flipH="1">
            <a:off x="5867730" y="884918"/>
            <a:ext cx="2100" cy="314700"/>
          </a:xfrm>
          <a:prstGeom prst="straightConnector1">
            <a:avLst/>
          </a:prstGeom>
          <a:noFill/>
          <a:ln w="12700" cap="flat" cmpd="sng">
            <a:solidFill>
              <a:srgbClr val="B8D1ED"/>
            </a:solidFill>
            <a:prstDash val="solid"/>
            <a:miter lim="800000"/>
            <a:headEnd type="none" w="sm" len="sm"/>
            <a:tailEnd type="none" w="sm" len="sm"/>
          </a:ln>
        </p:spPr>
      </p:cxnSp>
      <p:cxnSp>
        <p:nvCxnSpPr>
          <p:cNvPr id="64" name="Google Shape;64;p7"/>
          <p:cNvCxnSpPr/>
          <p:nvPr/>
        </p:nvCxnSpPr>
        <p:spPr>
          <a:xfrm rot="10800000" flipH="1">
            <a:off x="8266801" y="904568"/>
            <a:ext cx="2128" cy="314714"/>
          </a:xfrm>
          <a:prstGeom prst="straightConnector1">
            <a:avLst/>
          </a:prstGeom>
          <a:noFill/>
          <a:ln w="12700" cap="flat" cmpd="sng">
            <a:solidFill>
              <a:srgbClr val="B8D1ED"/>
            </a:solidFill>
            <a:prstDash val="solid"/>
            <a:miter lim="800000"/>
            <a:headEnd type="none" w="sm" len="sm"/>
            <a:tailEnd type="none" w="sm" len="sm"/>
          </a:ln>
        </p:spPr>
      </p:cxnSp>
      <p:cxnSp>
        <p:nvCxnSpPr>
          <p:cNvPr id="65" name="Google Shape;65;p7"/>
          <p:cNvCxnSpPr/>
          <p:nvPr/>
        </p:nvCxnSpPr>
        <p:spPr>
          <a:xfrm rot="10800000" flipH="1">
            <a:off x="10597046" y="904568"/>
            <a:ext cx="2128" cy="314714"/>
          </a:xfrm>
          <a:prstGeom prst="straightConnector1">
            <a:avLst/>
          </a:prstGeom>
          <a:noFill/>
          <a:ln w="12700" cap="flat" cmpd="sng">
            <a:solidFill>
              <a:srgbClr val="B8D1ED"/>
            </a:solidFill>
            <a:prstDash val="solid"/>
            <a:miter lim="800000"/>
            <a:headEnd type="none" w="sm" len="sm"/>
            <a:tailEnd type="none" w="sm" len="sm"/>
          </a:ln>
        </p:spPr>
      </p:cxnSp>
      <p:grpSp>
        <p:nvGrpSpPr>
          <p:cNvPr id="66" name="Google Shape;66;p7" descr="Icon of a mobile phone&#10;"/>
          <p:cNvGrpSpPr/>
          <p:nvPr/>
        </p:nvGrpSpPr>
        <p:grpSpPr>
          <a:xfrm>
            <a:off x="4732172" y="1199618"/>
            <a:ext cx="2271116" cy="4419435"/>
            <a:chOff x="4732172" y="1199618"/>
            <a:chExt cx="2271116" cy="4419435"/>
          </a:xfrm>
        </p:grpSpPr>
        <p:pic>
          <p:nvPicPr>
            <p:cNvPr id="63" name="Google Shape;63;p7"/>
            <p:cNvPicPr preferRelativeResize="0"/>
            <p:nvPr/>
          </p:nvPicPr>
          <p:blipFill rotWithShape="1">
            <a:blip r:embed="rId2">
              <a:alphaModFix/>
            </a:blip>
            <a:srcRect l="24639" t="18256" r="25017" b="16434"/>
            <a:stretch/>
          </p:blipFill>
          <p:spPr>
            <a:xfrm>
              <a:off x="4732172" y="1199618"/>
              <a:ext cx="2271116" cy="4419435"/>
            </a:xfrm>
            <a:prstGeom prst="rect">
              <a:avLst/>
            </a:prstGeom>
            <a:noFill/>
            <a:ln>
              <a:noFill/>
            </a:ln>
          </p:spPr>
        </p:pic>
        <p:sp>
          <p:nvSpPr>
            <p:cNvPr id="67" name="Google Shape;67;p7"/>
            <p:cNvSpPr/>
            <p:nvPr/>
          </p:nvSpPr>
          <p:spPr>
            <a:xfrm>
              <a:off x="4977526" y="1646052"/>
              <a:ext cx="1791541"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68" name="Google Shape;68;p7" descr="Icon of a mobile phone&#10;"/>
          <p:cNvGrpSpPr/>
          <p:nvPr/>
        </p:nvGrpSpPr>
        <p:grpSpPr>
          <a:xfrm>
            <a:off x="7180963" y="1211394"/>
            <a:ext cx="2171220" cy="4254662"/>
            <a:chOff x="7180963" y="1211394"/>
            <a:chExt cx="2171220" cy="4254662"/>
          </a:xfrm>
        </p:grpSpPr>
        <p:pic>
          <p:nvPicPr>
            <p:cNvPr id="69" name="Google Shape;69;p7"/>
            <p:cNvPicPr preferRelativeResize="0"/>
            <p:nvPr/>
          </p:nvPicPr>
          <p:blipFill rotWithShape="1">
            <a:blip r:embed="rId3">
              <a:alphaModFix/>
            </a:blip>
            <a:srcRect l="26172" t="18107" r="24960" b="18050"/>
            <a:stretch/>
          </p:blipFill>
          <p:spPr>
            <a:xfrm>
              <a:off x="7180963" y="1211394"/>
              <a:ext cx="2171220" cy="4254662"/>
            </a:xfrm>
            <a:prstGeom prst="rect">
              <a:avLst/>
            </a:prstGeom>
            <a:noFill/>
            <a:ln>
              <a:noFill/>
            </a:ln>
          </p:spPr>
        </p:pic>
        <p:sp>
          <p:nvSpPr>
            <p:cNvPr id="70" name="Google Shape;70;p7"/>
            <p:cNvSpPr/>
            <p:nvPr/>
          </p:nvSpPr>
          <p:spPr>
            <a:xfrm>
              <a:off x="7360920" y="1646052"/>
              <a:ext cx="1761209"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71" name="Google Shape;71;p7" descr="Icon of a mobile phone&#10;"/>
          <p:cNvGrpSpPr/>
          <p:nvPr/>
        </p:nvGrpSpPr>
        <p:grpSpPr>
          <a:xfrm>
            <a:off x="9460499" y="1199618"/>
            <a:ext cx="2271116" cy="4254662"/>
            <a:chOff x="9460499" y="1199618"/>
            <a:chExt cx="2271116" cy="4254662"/>
          </a:xfrm>
        </p:grpSpPr>
        <p:pic>
          <p:nvPicPr>
            <p:cNvPr id="72" name="Google Shape;72;p7"/>
            <p:cNvPicPr preferRelativeResize="0"/>
            <p:nvPr/>
          </p:nvPicPr>
          <p:blipFill rotWithShape="1">
            <a:blip r:embed="rId4">
              <a:alphaModFix/>
            </a:blip>
            <a:srcRect l="24678" t="18027" r="24285" b="18229"/>
            <a:stretch/>
          </p:blipFill>
          <p:spPr>
            <a:xfrm>
              <a:off x="9460499" y="1199618"/>
              <a:ext cx="2271116" cy="4254662"/>
            </a:xfrm>
            <a:prstGeom prst="rect">
              <a:avLst/>
            </a:prstGeom>
            <a:noFill/>
            <a:ln>
              <a:noFill/>
            </a:ln>
          </p:spPr>
        </p:pic>
        <p:sp>
          <p:nvSpPr>
            <p:cNvPr id="73" name="Google Shape;73;p7"/>
            <p:cNvSpPr/>
            <p:nvPr/>
          </p:nvSpPr>
          <p:spPr>
            <a:xfrm>
              <a:off x="9693905" y="1646052"/>
              <a:ext cx="1791541"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74" name="Google Shape;74;p7"/>
          <p:cNvSpPr txBox="1">
            <a:spLocks noGrp="1"/>
          </p:cNvSpPr>
          <p:nvPr>
            <p:ph type="body" idx="1"/>
          </p:nvPr>
        </p:nvSpPr>
        <p:spPr>
          <a:xfrm>
            <a:off x="895006" y="716842"/>
            <a:ext cx="3018097" cy="1681849"/>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Clr>
                <a:srgbClr val="B8D1ED"/>
              </a:buClr>
              <a:buSzPts val="4400"/>
              <a:buNone/>
              <a:defRPr sz="4400" b="1" i="0">
                <a:solidFill>
                  <a:srgbClr val="B8D1ED"/>
                </a:solidFill>
                <a:latin typeface="Arial"/>
                <a:ea typeface="Arial"/>
                <a:cs typeface="Arial"/>
                <a:sym typeface="Arial"/>
              </a:defRPr>
            </a:lvl1pPr>
            <a:lvl2pPr marL="914400" lvl="1"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2pPr>
            <a:lvl3pPr marL="1371600" lvl="2"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3pPr>
            <a:lvl4pPr marL="1828800" lvl="3"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4pPr>
            <a:lvl5pPr marL="2286000" lvl="4"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
          <p:cNvSpPr>
            <a:spLocks noGrp="1"/>
          </p:cNvSpPr>
          <p:nvPr>
            <p:ph type="pic" idx="2"/>
          </p:nvPr>
        </p:nvSpPr>
        <p:spPr>
          <a:xfrm>
            <a:off x="4978246" y="1653940"/>
            <a:ext cx="1790822" cy="3409550"/>
          </a:xfrm>
          <a:prstGeom prst="rect">
            <a:avLst/>
          </a:prstGeom>
          <a:noFill/>
          <a:ln>
            <a:noFill/>
          </a:ln>
        </p:spPr>
      </p:sp>
      <p:sp>
        <p:nvSpPr>
          <p:cNvPr id="76" name="Google Shape;76;p7"/>
          <p:cNvSpPr>
            <a:spLocks noGrp="1"/>
          </p:cNvSpPr>
          <p:nvPr>
            <p:ph type="pic" idx="3"/>
          </p:nvPr>
        </p:nvSpPr>
        <p:spPr>
          <a:xfrm>
            <a:off x="7355686" y="1653940"/>
            <a:ext cx="1790822" cy="3409550"/>
          </a:xfrm>
          <a:prstGeom prst="rect">
            <a:avLst/>
          </a:prstGeom>
          <a:noFill/>
          <a:ln>
            <a:noFill/>
          </a:ln>
        </p:spPr>
      </p:sp>
      <p:sp>
        <p:nvSpPr>
          <p:cNvPr id="77" name="Google Shape;77;p7"/>
          <p:cNvSpPr>
            <a:spLocks noGrp="1"/>
          </p:cNvSpPr>
          <p:nvPr>
            <p:ph type="pic" idx="4"/>
          </p:nvPr>
        </p:nvSpPr>
        <p:spPr>
          <a:xfrm>
            <a:off x="9698836" y="1653940"/>
            <a:ext cx="1790822" cy="3409550"/>
          </a:xfrm>
          <a:prstGeom prst="rect">
            <a:avLst/>
          </a:prstGeom>
          <a:noFill/>
          <a:ln>
            <a:noFill/>
          </a:ln>
        </p:spPr>
      </p:sp>
      <p:sp>
        <p:nvSpPr>
          <p:cNvPr id="78" name="Google Shape;78;p7"/>
          <p:cNvSpPr txBox="1">
            <a:spLocks noGrp="1"/>
          </p:cNvSpPr>
          <p:nvPr>
            <p:ph type="body" idx="5"/>
          </p:nvPr>
        </p:nvSpPr>
        <p:spPr>
          <a:xfrm>
            <a:off x="895006" y="2698360"/>
            <a:ext cx="3018097" cy="24614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1EFD8"/>
              </a:buClr>
              <a:buSzPts val="2200"/>
              <a:buNone/>
              <a:defRPr sz="2200">
                <a:solidFill>
                  <a:srgbClr val="E1EFD8"/>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7"/>
          <p:cNvSpPr txBox="1">
            <a:spLocks noGrp="1"/>
          </p:cNvSpPr>
          <p:nvPr>
            <p:ph type="body" idx="6"/>
          </p:nvPr>
        </p:nvSpPr>
        <p:spPr>
          <a:xfrm>
            <a:off x="489559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7"/>
          <p:cNvSpPr txBox="1">
            <a:spLocks noGrp="1"/>
          </p:cNvSpPr>
          <p:nvPr>
            <p:ph type="body" idx="7"/>
          </p:nvPr>
        </p:nvSpPr>
        <p:spPr>
          <a:xfrm>
            <a:off x="723874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
          <p:cNvSpPr txBox="1">
            <a:spLocks noGrp="1"/>
          </p:cNvSpPr>
          <p:nvPr>
            <p:ph type="body" idx="8"/>
          </p:nvPr>
        </p:nvSpPr>
        <p:spPr>
          <a:xfrm>
            <a:off x="9639047"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with One Mobile">
  <p:cSld name="Title Slide with One Mobile">
    <p:spTree>
      <p:nvGrpSpPr>
        <p:cNvPr id="1" name="Shape 82"/>
        <p:cNvGrpSpPr/>
        <p:nvPr/>
      </p:nvGrpSpPr>
      <p:grpSpPr>
        <a:xfrm>
          <a:off x="0" y="0"/>
          <a:ext cx="0" cy="0"/>
          <a:chOff x="0" y="0"/>
          <a:chExt cx="0" cy="0"/>
        </a:xfrm>
      </p:grpSpPr>
      <p:sp>
        <p:nvSpPr>
          <p:cNvPr id="83" name="Google Shape;83;p8"/>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8"/>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5" name="Google Shape;85;p8"/>
          <p:cNvSpPr/>
          <p:nvPr/>
        </p:nvSpPr>
        <p:spPr>
          <a:xfrm>
            <a:off x="0" y="0"/>
            <a:ext cx="12192000" cy="5854698"/>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86" name="Google Shape;86;p8"/>
          <p:cNvCxnSpPr/>
          <p:nvPr/>
        </p:nvCxnSpPr>
        <p:spPr>
          <a:xfrm rot="10800000" flipH="1">
            <a:off x="1721135" y="904568"/>
            <a:ext cx="2128" cy="314714"/>
          </a:xfrm>
          <a:prstGeom prst="straightConnector1">
            <a:avLst/>
          </a:prstGeom>
          <a:noFill/>
          <a:ln w="12700" cap="flat" cmpd="sng">
            <a:solidFill>
              <a:srgbClr val="B8D1ED"/>
            </a:solidFill>
            <a:prstDash val="solid"/>
            <a:miter lim="800000"/>
            <a:headEnd type="none" w="sm" len="sm"/>
            <a:tailEnd type="none" w="sm" len="sm"/>
          </a:ln>
        </p:spPr>
      </p:cxnSp>
      <p:grpSp>
        <p:nvGrpSpPr>
          <p:cNvPr id="87" name="Google Shape;87;p8" descr="Icon of a mobile phone"/>
          <p:cNvGrpSpPr/>
          <p:nvPr/>
        </p:nvGrpSpPr>
        <p:grpSpPr>
          <a:xfrm>
            <a:off x="584588" y="1199618"/>
            <a:ext cx="2271116" cy="4254662"/>
            <a:chOff x="9460499" y="1199618"/>
            <a:chExt cx="2271116" cy="4254662"/>
          </a:xfrm>
        </p:grpSpPr>
        <p:pic>
          <p:nvPicPr>
            <p:cNvPr id="88" name="Google Shape;88;p8"/>
            <p:cNvPicPr preferRelativeResize="0"/>
            <p:nvPr/>
          </p:nvPicPr>
          <p:blipFill rotWithShape="1">
            <a:blip r:embed="rId2">
              <a:alphaModFix/>
            </a:blip>
            <a:srcRect l="24678" t="18027" r="24285" b="18229"/>
            <a:stretch/>
          </p:blipFill>
          <p:spPr>
            <a:xfrm>
              <a:off x="9460499" y="1199618"/>
              <a:ext cx="2271116" cy="4254662"/>
            </a:xfrm>
            <a:prstGeom prst="rect">
              <a:avLst/>
            </a:prstGeom>
            <a:noFill/>
            <a:ln>
              <a:noFill/>
            </a:ln>
          </p:spPr>
        </p:pic>
        <p:sp>
          <p:nvSpPr>
            <p:cNvPr id="89" name="Google Shape;89;p8"/>
            <p:cNvSpPr/>
            <p:nvPr/>
          </p:nvSpPr>
          <p:spPr>
            <a:xfrm>
              <a:off x="9693905" y="1646052"/>
              <a:ext cx="1791541" cy="35137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90" name="Google Shape;90;p8"/>
          <p:cNvSpPr txBox="1">
            <a:spLocks noGrp="1"/>
          </p:cNvSpPr>
          <p:nvPr>
            <p:ph type="body" idx="1"/>
          </p:nvPr>
        </p:nvSpPr>
        <p:spPr>
          <a:xfrm>
            <a:off x="3283876" y="716842"/>
            <a:ext cx="8323536" cy="1681849"/>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Clr>
                <a:srgbClr val="B8D1ED"/>
              </a:buClr>
              <a:buSzPts val="4400"/>
              <a:buNone/>
              <a:defRPr sz="4400" b="1" i="0">
                <a:solidFill>
                  <a:srgbClr val="B8D1ED"/>
                </a:solidFill>
                <a:latin typeface="Arial"/>
                <a:ea typeface="Arial"/>
                <a:cs typeface="Arial"/>
                <a:sym typeface="Arial"/>
              </a:defRPr>
            </a:lvl1pPr>
            <a:lvl2pPr marL="914400" lvl="1"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2pPr>
            <a:lvl3pPr marL="1371600" lvl="2"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3pPr>
            <a:lvl4pPr marL="1828800" lvl="3"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4pPr>
            <a:lvl5pPr marL="2286000" lvl="4" indent="-228600" algn="l">
              <a:lnSpc>
                <a:spcPct val="90000"/>
              </a:lnSpc>
              <a:spcBef>
                <a:spcPts val="500"/>
              </a:spcBef>
              <a:spcAft>
                <a:spcPts val="0"/>
              </a:spcAft>
              <a:buClr>
                <a:srgbClr val="B8D1ED"/>
              </a:buClr>
              <a:buSzPts val="4100"/>
              <a:buNone/>
              <a:defRPr sz="4100" b="1" i="0">
                <a:solidFill>
                  <a:srgbClr val="B8D1ED"/>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8"/>
          <p:cNvSpPr>
            <a:spLocks noGrp="1"/>
          </p:cNvSpPr>
          <p:nvPr>
            <p:ph type="pic" idx="2"/>
          </p:nvPr>
        </p:nvSpPr>
        <p:spPr>
          <a:xfrm>
            <a:off x="822925" y="1653940"/>
            <a:ext cx="1790822" cy="3409550"/>
          </a:xfrm>
          <a:prstGeom prst="rect">
            <a:avLst/>
          </a:prstGeom>
          <a:noFill/>
          <a:ln>
            <a:noFill/>
          </a:ln>
        </p:spPr>
      </p:sp>
      <p:sp>
        <p:nvSpPr>
          <p:cNvPr id="92" name="Google Shape;92;p8"/>
          <p:cNvSpPr txBox="1">
            <a:spLocks noGrp="1"/>
          </p:cNvSpPr>
          <p:nvPr>
            <p:ph type="body" idx="3"/>
          </p:nvPr>
        </p:nvSpPr>
        <p:spPr>
          <a:xfrm>
            <a:off x="3283876" y="2698360"/>
            <a:ext cx="8323536" cy="24614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1EFD8"/>
              </a:buClr>
              <a:buSzPts val="2200"/>
              <a:buNone/>
              <a:defRPr sz="2200">
                <a:solidFill>
                  <a:srgbClr val="E1EFD8"/>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8"/>
          <p:cNvSpPr txBox="1">
            <a:spLocks noGrp="1"/>
          </p:cNvSpPr>
          <p:nvPr>
            <p:ph type="body" idx="4"/>
          </p:nvPr>
        </p:nvSpPr>
        <p:spPr>
          <a:xfrm>
            <a:off x="763136" y="716842"/>
            <a:ext cx="1864949" cy="262909"/>
          </a:xfrm>
          <a:prstGeom prst="rect">
            <a:avLst/>
          </a:prstGeom>
          <a:solidFill>
            <a:srgbClr val="B8D1ED"/>
          </a:solid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12D65"/>
              </a:buClr>
              <a:buSzPts val="1200"/>
              <a:buNone/>
              <a:defRPr sz="1200" b="1">
                <a:solidFill>
                  <a:srgbClr val="212D65"/>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with Half Circle Photo">
  <p:cSld name="Title Slide with Half Circle Photo">
    <p:spTree>
      <p:nvGrpSpPr>
        <p:cNvPr id="1" name="Shape 94"/>
        <p:cNvGrpSpPr/>
        <p:nvPr/>
      </p:nvGrpSpPr>
      <p:grpSpPr>
        <a:xfrm>
          <a:off x="0" y="0"/>
          <a:ext cx="0" cy="0"/>
          <a:chOff x="0" y="0"/>
          <a:chExt cx="0" cy="0"/>
        </a:xfrm>
      </p:grpSpPr>
      <p:sp>
        <p:nvSpPr>
          <p:cNvPr id="95" name="Google Shape;95;p9"/>
          <p:cNvSpPr/>
          <p:nvPr/>
        </p:nvSpPr>
        <p:spPr>
          <a:xfrm>
            <a:off x="0" y="0"/>
            <a:ext cx="12192000" cy="4023360"/>
          </a:xfrm>
          <a:prstGeom prst="rect">
            <a:avLst/>
          </a:prstGeom>
          <a:solidFill>
            <a:srgbClr val="B8D1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96" name="Google Shape;96;p9"/>
          <p:cNvSpPr txBox="1">
            <a:spLocks noGrp="1"/>
          </p:cNvSpPr>
          <p:nvPr>
            <p:ph type="ctrTitle"/>
          </p:nvPr>
        </p:nvSpPr>
        <p:spPr>
          <a:xfrm>
            <a:off x="781343" y="499974"/>
            <a:ext cx="5544153" cy="31919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12D65"/>
              </a:buClr>
              <a:buSzPts val="4400"/>
              <a:buFont typeface="Arial"/>
              <a:buNone/>
              <a:defRPr sz="4400">
                <a:solidFill>
                  <a:srgbClr val="212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9"/>
          <p:cNvSpPr txBox="1">
            <a:spLocks noGrp="1"/>
          </p:cNvSpPr>
          <p:nvPr>
            <p:ph type="subTitle" idx="1"/>
          </p:nvPr>
        </p:nvSpPr>
        <p:spPr>
          <a:xfrm>
            <a:off x="781343" y="4206240"/>
            <a:ext cx="5544153" cy="147042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200"/>
              <a:buFont typeface="Play"/>
              <a:buNone/>
              <a:defRPr sz="22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9"/>
          <p:cNvSpPr>
            <a:spLocks noGrp="1"/>
          </p:cNvSpPr>
          <p:nvPr>
            <p:ph type="pic" idx="2"/>
          </p:nvPr>
        </p:nvSpPr>
        <p:spPr>
          <a:xfrm>
            <a:off x="6985588" y="938739"/>
            <a:ext cx="5206412" cy="4965104"/>
          </a:xfrm>
          <a:prstGeom prst="rect">
            <a:avLst/>
          </a:prstGeom>
          <a:noFill/>
          <a:ln>
            <a:noFill/>
          </a:ln>
        </p:spPr>
      </p:sp>
      <p:sp>
        <p:nvSpPr>
          <p:cNvPr id="99" name="Google Shape;99;p9"/>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9"/>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01" name="Google Shape;101;p9"/>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02" name="Google Shape;102;p9" descr="Social media icons for Facebook, Instagram, Twitter, and YouTube"/>
          <p:cNvPicPr preferRelativeResize="0"/>
          <p:nvPr/>
        </p:nvPicPr>
        <p:blipFill rotWithShape="1">
          <a:blip r:embed="rId2">
            <a:alphaModFix/>
          </a:blip>
          <a:srcRect/>
          <a:stretch/>
        </p:blipFill>
        <p:spPr>
          <a:xfrm>
            <a:off x="8380239" y="6237815"/>
            <a:ext cx="1183029" cy="262895"/>
          </a:xfrm>
          <a:prstGeom prst="rect">
            <a:avLst/>
          </a:prstGeom>
          <a:noFill/>
          <a:ln>
            <a:noFill/>
          </a:ln>
        </p:spPr>
      </p:pic>
      <p:sp>
        <p:nvSpPr>
          <p:cNvPr id="103" name="Google Shape;103;p9"/>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rgbClr val="212D65"/>
                </a:solidFill>
                <a:latin typeface="Arial"/>
                <a:ea typeface="Arial"/>
                <a:cs typeface="Arial"/>
                <a:sym typeface="Arial"/>
              </a:rPr>
              <a:t>schools.nyc.gov</a:t>
            </a:r>
            <a:endParaRPr sz="1400" b="1" i="0" u="none" strike="noStrike" cap="none">
              <a:solidFill>
                <a:srgbClr val="212D65"/>
              </a:solidFill>
              <a:latin typeface="Arial"/>
              <a:ea typeface="Arial"/>
              <a:cs typeface="Arial"/>
              <a:sym typeface="Arial"/>
            </a:endParaRPr>
          </a:p>
        </p:txBody>
      </p:sp>
      <p:cxnSp>
        <p:nvCxnSpPr>
          <p:cNvPr id="104" name="Google Shape;104;p9"/>
          <p:cNvCxnSpPr/>
          <p:nvPr/>
        </p:nvCxnSpPr>
        <p:spPr>
          <a:xfrm>
            <a:off x="8225994"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05" name="Google Shape;105;p9" descr="N Y C Public Schools Logo"/>
          <p:cNvPicPr preferRelativeResize="0"/>
          <p:nvPr/>
        </p:nvPicPr>
        <p:blipFill rotWithShape="1">
          <a:blip r:embed="rId3">
            <a:alphaModFix/>
          </a:blip>
          <a:srcRect/>
          <a:stretch/>
        </p:blipFill>
        <p:spPr>
          <a:xfrm>
            <a:off x="681518" y="6138405"/>
            <a:ext cx="1754512" cy="46171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uter with VIdeo Alternative">
  <p:cSld name="Computer with VIdeo Alternative">
    <p:spTree>
      <p:nvGrpSpPr>
        <p:cNvPr id="1" name="Shape 106"/>
        <p:cNvGrpSpPr/>
        <p:nvPr/>
      </p:nvGrpSpPr>
      <p:grpSpPr>
        <a:xfrm>
          <a:off x="0" y="0"/>
          <a:ext cx="0" cy="0"/>
          <a:chOff x="0" y="0"/>
          <a:chExt cx="0" cy="0"/>
        </a:xfrm>
      </p:grpSpPr>
      <p:sp>
        <p:nvSpPr>
          <p:cNvPr id="107" name="Google Shape;107;p10"/>
          <p:cNvSpPr/>
          <p:nvPr/>
        </p:nvSpPr>
        <p:spPr>
          <a:xfrm>
            <a:off x="0" y="0"/>
            <a:ext cx="12192000" cy="3738623"/>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8" name="Google Shape;108;p10"/>
          <p:cNvSpPr txBox="1">
            <a:spLocks noGrp="1"/>
          </p:cNvSpPr>
          <p:nvPr>
            <p:ph type="ftr" idx="11"/>
          </p:nvPr>
        </p:nvSpPr>
        <p:spPr>
          <a:xfrm>
            <a:off x="6394174" y="6188640"/>
            <a:ext cx="433014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0"/>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10" name="Google Shape;110;p10"/>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sp>
        <p:nvSpPr>
          <p:cNvPr id="111" name="Google Shape;111;p10"/>
          <p:cNvSpPr>
            <a:spLocks noGrp="1"/>
          </p:cNvSpPr>
          <p:nvPr>
            <p:ph type="media" idx="2"/>
          </p:nvPr>
        </p:nvSpPr>
        <p:spPr>
          <a:xfrm>
            <a:off x="811541" y="744870"/>
            <a:ext cx="7086589" cy="395478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12D65"/>
              </a:buClr>
              <a:buSzPts val="2200"/>
              <a:buFont typeface="Arial"/>
              <a:buNone/>
              <a:defRPr sz="2200" b="0" i="0" u="none" strike="noStrike" cap="none">
                <a:solidFill>
                  <a:srgbClr val="212D65"/>
                </a:solidFill>
                <a:latin typeface="Arial"/>
                <a:ea typeface="Arial"/>
                <a:cs typeface="Arial"/>
                <a:sym typeface="Arial"/>
              </a:defRPr>
            </a:lvl1pPr>
            <a:lvl2pPr marR="0" lvl="1"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12" name="Google Shape;112;p10" descr="Icon of a computer screen"/>
          <p:cNvPicPr preferRelativeResize="0"/>
          <p:nvPr/>
        </p:nvPicPr>
        <p:blipFill rotWithShape="1">
          <a:blip r:embed="rId2">
            <a:alphaModFix/>
          </a:blip>
          <a:srcRect/>
          <a:stretch/>
        </p:blipFill>
        <p:spPr>
          <a:xfrm>
            <a:off x="449580" y="304235"/>
            <a:ext cx="7772400" cy="6504830"/>
          </a:xfrm>
          <a:prstGeom prst="rect">
            <a:avLst/>
          </a:prstGeom>
          <a:noFill/>
          <a:ln>
            <a:noFill/>
          </a:ln>
        </p:spPr>
      </p:pic>
      <p:sp>
        <p:nvSpPr>
          <p:cNvPr id="113" name="Google Shape;113;p10"/>
          <p:cNvSpPr txBox="1">
            <a:spLocks noGrp="1"/>
          </p:cNvSpPr>
          <p:nvPr>
            <p:ph type="title"/>
          </p:nvPr>
        </p:nvSpPr>
        <p:spPr>
          <a:xfrm>
            <a:off x="8583941" y="1000305"/>
            <a:ext cx="3326124" cy="22229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0"/>
          <p:cNvSpPr txBox="1">
            <a:spLocks noGrp="1"/>
          </p:cNvSpPr>
          <p:nvPr>
            <p:ph type="body" idx="1"/>
          </p:nvPr>
        </p:nvSpPr>
        <p:spPr>
          <a:xfrm>
            <a:off x="8583939" y="4132861"/>
            <a:ext cx="3326115" cy="15303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2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127"/>
        <p:cNvGrpSpPr/>
        <p:nvPr/>
      </p:nvGrpSpPr>
      <p:grpSpPr>
        <a:xfrm>
          <a:off x="0" y="0"/>
          <a:ext cx="0" cy="0"/>
          <a:chOff x="0" y="0"/>
          <a:chExt cx="0" cy="0"/>
        </a:xfrm>
      </p:grpSpPr>
      <p:sp>
        <p:nvSpPr>
          <p:cNvPr id="128" name="Google Shape;128;p13"/>
          <p:cNvSpPr/>
          <p:nvPr/>
        </p:nvSpPr>
        <p:spPr>
          <a:xfrm>
            <a:off x="0" y="0"/>
            <a:ext cx="12192000" cy="6858000"/>
          </a:xfrm>
          <a:prstGeom prst="rect">
            <a:avLst/>
          </a:prstGeom>
          <a:solidFill>
            <a:srgbClr val="212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0" b="0" i="0" u="none" strike="noStrike" cap="none">
              <a:solidFill>
                <a:srgbClr val="003365"/>
              </a:solidFill>
              <a:latin typeface="Arial"/>
              <a:ea typeface="Arial"/>
              <a:cs typeface="Arial"/>
              <a:sym typeface="Arial"/>
            </a:endParaRPr>
          </a:p>
        </p:txBody>
      </p:sp>
      <p:sp>
        <p:nvSpPr>
          <p:cNvPr id="129" name="Google Shape;129;p13"/>
          <p:cNvSpPr txBox="1">
            <a:spLocks noGrp="1"/>
          </p:cNvSpPr>
          <p:nvPr>
            <p:ph type="title"/>
          </p:nvPr>
        </p:nvSpPr>
        <p:spPr>
          <a:xfrm>
            <a:off x="838200" y="243650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3"/>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400" b="1" i="0">
                <a:solidFill>
                  <a:srgbClr val="212D65"/>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3"/>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rgbClr val="212D65"/>
                </a:solidFill>
                <a:latin typeface="Arial"/>
                <a:ea typeface="Arial"/>
                <a:cs typeface="Arial"/>
                <a:sym typeface="Arial"/>
              </a:defRPr>
            </a:lvl1pPr>
            <a:lvl2pPr marL="0" lvl="1" indent="0" algn="l">
              <a:spcBef>
                <a:spcPts val="0"/>
              </a:spcBef>
              <a:buNone/>
              <a:defRPr sz="1200" b="1" i="0" u="none" strike="noStrike" cap="none">
                <a:solidFill>
                  <a:srgbClr val="212D65"/>
                </a:solidFill>
                <a:latin typeface="Arial"/>
                <a:ea typeface="Arial"/>
                <a:cs typeface="Arial"/>
                <a:sym typeface="Arial"/>
              </a:defRPr>
            </a:lvl2pPr>
            <a:lvl3pPr marL="0" lvl="2" indent="0" algn="l">
              <a:spcBef>
                <a:spcPts val="0"/>
              </a:spcBef>
              <a:buNone/>
              <a:defRPr sz="1200" b="1" i="0" u="none" strike="noStrike" cap="none">
                <a:solidFill>
                  <a:srgbClr val="212D65"/>
                </a:solidFill>
                <a:latin typeface="Arial"/>
                <a:ea typeface="Arial"/>
                <a:cs typeface="Arial"/>
                <a:sym typeface="Arial"/>
              </a:defRPr>
            </a:lvl3pPr>
            <a:lvl4pPr marL="0" lvl="3" indent="0" algn="l">
              <a:spcBef>
                <a:spcPts val="0"/>
              </a:spcBef>
              <a:buNone/>
              <a:defRPr sz="1200" b="1" i="0" u="none" strike="noStrike" cap="none">
                <a:solidFill>
                  <a:srgbClr val="212D65"/>
                </a:solidFill>
                <a:latin typeface="Arial"/>
                <a:ea typeface="Arial"/>
                <a:cs typeface="Arial"/>
                <a:sym typeface="Arial"/>
              </a:defRPr>
            </a:lvl4pPr>
            <a:lvl5pPr marL="0" lvl="4" indent="0" algn="l">
              <a:spcBef>
                <a:spcPts val="0"/>
              </a:spcBef>
              <a:buNone/>
              <a:defRPr sz="1200" b="1" i="0" u="none" strike="noStrike" cap="none">
                <a:solidFill>
                  <a:srgbClr val="212D65"/>
                </a:solidFill>
                <a:latin typeface="Arial"/>
                <a:ea typeface="Arial"/>
                <a:cs typeface="Arial"/>
                <a:sym typeface="Arial"/>
              </a:defRPr>
            </a:lvl5pPr>
            <a:lvl6pPr marL="0" lvl="5" indent="0" algn="l">
              <a:spcBef>
                <a:spcPts val="0"/>
              </a:spcBef>
              <a:buNone/>
              <a:defRPr sz="1200" b="1" i="0" u="none" strike="noStrike" cap="none">
                <a:solidFill>
                  <a:srgbClr val="212D65"/>
                </a:solidFill>
                <a:latin typeface="Arial"/>
                <a:ea typeface="Arial"/>
                <a:cs typeface="Arial"/>
                <a:sym typeface="Arial"/>
              </a:defRPr>
            </a:lvl6pPr>
            <a:lvl7pPr marL="0" lvl="6" indent="0" algn="l">
              <a:spcBef>
                <a:spcPts val="0"/>
              </a:spcBef>
              <a:buNone/>
              <a:defRPr sz="1200" b="1" i="0" u="none" strike="noStrike" cap="none">
                <a:solidFill>
                  <a:srgbClr val="212D65"/>
                </a:solidFill>
                <a:latin typeface="Arial"/>
                <a:ea typeface="Arial"/>
                <a:cs typeface="Arial"/>
                <a:sym typeface="Arial"/>
              </a:defRPr>
            </a:lvl7pPr>
            <a:lvl8pPr marL="0" lvl="7" indent="0" algn="l">
              <a:spcBef>
                <a:spcPts val="0"/>
              </a:spcBef>
              <a:buNone/>
              <a:defRPr sz="1200" b="1" i="0" u="none" strike="noStrike" cap="none">
                <a:solidFill>
                  <a:srgbClr val="212D65"/>
                </a:solidFill>
                <a:latin typeface="Arial"/>
                <a:ea typeface="Arial"/>
                <a:cs typeface="Arial"/>
                <a:sym typeface="Arial"/>
              </a:defRPr>
            </a:lvl8pPr>
            <a:lvl9pPr marL="0" lvl="8" indent="0" algn="l">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3"/>
          <p:cNvSpPr txBox="1"/>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a:solidFill>
                <a:schemeClr val="lt1"/>
              </a:solidFill>
              <a:latin typeface="Arial"/>
              <a:ea typeface="Arial"/>
              <a:cs typeface="Arial"/>
              <a:sym typeface="Arial"/>
            </a:endParaRPr>
          </a:p>
        </p:txBody>
      </p:sp>
      <p:cxnSp>
        <p:nvCxnSpPr>
          <p:cNvPr id="133" name="Google Shape;133;p13"/>
          <p:cNvCxnSpPr/>
          <p:nvPr/>
        </p:nvCxnSpPr>
        <p:spPr>
          <a:xfrm>
            <a:off x="10807148" y="6208518"/>
            <a:ext cx="0" cy="321491"/>
          </a:xfrm>
          <a:prstGeom prst="straightConnector1">
            <a:avLst/>
          </a:prstGeom>
          <a:noFill/>
          <a:ln w="9525" cap="flat" cmpd="sng">
            <a:solidFill>
              <a:srgbClr val="789CD1"/>
            </a:solidFill>
            <a:prstDash val="solid"/>
            <a:miter lim="800000"/>
            <a:headEnd type="none" w="sm" len="sm"/>
            <a:tailEnd type="none" w="sm" len="sm"/>
          </a:ln>
        </p:spPr>
      </p:cxnSp>
      <p:sp>
        <p:nvSpPr>
          <p:cNvPr id="134" name="Google Shape;134;p13"/>
          <p:cNvSpPr txBox="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/nycschools</a:t>
            </a:r>
            <a:endParaRPr sz="1400" b="1" i="0" u="none" strike="noStrike" cap="none">
              <a:solidFill>
                <a:schemeClr val="lt1"/>
              </a:solidFill>
              <a:latin typeface="Arial"/>
              <a:ea typeface="Arial"/>
              <a:cs typeface="Arial"/>
              <a:sym typeface="Arial"/>
            </a:endParaRPr>
          </a:p>
        </p:txBody>
      </p:sp>
      <p:sp>
        <p:nvSpPr>
          <p:cNvPr id="135" name="Google Shape;135;p13"/>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chemeClr val="lt1"/>
                </a:solidFill>
                <a:latin typeface="Arial"/>
                <a:ea typeface="Arial"/>
                <a:cs typeface="Arial"/>
                <a:sym typeface="Arial"/>
              </a:rPr>
              <a:t>schools.nyc.gov</a:t>
            </a:r>
            <a:endParaRPr sz="1400" b="1" i="0" u="none" strike="noStrike" cap="none">
              <a:solidFill>
                <a:schemeClr val="lt1"/>
              </a:solidFill>
              <a:latin typeface="Arial"/>
              <a:ea typeface="Arial"/>
              <a:cs typeface="Arial"/>
              <a:sym typeface="Arial"/>
            </a:endParaRPr>
          </a:p>
        </p:txBody>
      </p:sp>
      <p:cxnSp>
        <p:nvCxnSpPr>
          <p:cNvPr id="136" name="Google Shape;136;p13"/>
          <p:cNvCxnSpPr/>
          <p:nvPr/>
        </p:nvCxnSpPr>
        <p:spPr>
          <a:xfrm>
            <a:off x="8225994" y="6208518"/>
            <a:ext cx="0" cy="321491"/>
          </a:xfrm>
          <a:prstGeom prst="straightConnector1">
            <a:avLst/>
          </a:prstGeom>
          <a:noFill/>
          <a:ln w="9525" cap="flat" cmpd="sng">
            <a:solidFill>
              <a:schemeClr val="accent1"/>
            </a:solidFill>
            <a:prstDash val="solid"/>
            <a:miter lim="800000"/>
            <a:headEnd type="none" w="sm" len="sm"/>
            <a:tailEnd type="none" w="sm" len="sm"/>
          </a:ln>
        </p:spPr>
      </p:cxnSp>
      <p:pic>
        <p:nvPicPr>
          <p:cNvPr id="137" name="Google Shape;137;p13" descr="Social media icons for Facebook, Instagram, Twitter, and YouTube"/>
          <p:cNvPicPr preferRelativeResize="0"/>
          <p:nvPr/>
        </p:nvPicPr>
        <p:blipFill rotWithShape="1">
          <a:blip r:embed="rId2">
            <a:alphaModFix/>
          </a:blip>
          <a:srcRect/>
          <a:stretch/>
        </p:blipFill>
        <p:spPr>
          <a:xfrm>
            <a:off x="8391650" y="6244947"/>
            <a:ext cx="1118840" cy="248631"/>
          </a:xfrm>
          <a:prstGeom prst="rect">
            <a:avLst/>
          </a:prstGeom>
          <a:noFill/>
          <a:ln>
            <a:noFill/>
          </a:ln>
        </p:spPr>
      </p:pic>
      <p:sp>
        <p:nvSpPr>
          <p:cNvPr id="138" name="Google Shape;138;p13"/>
          <p:cNvSpPr txBox="1">
            <a:spLocks noGrp="1"/>
          </p:cNvSpPr>
          <p:nvPr>
            <p:ph type="body" idx="1"/>
          </p:nvPr>
        </p:nvSpPr>
        <p:spPr>
          <a:xfrm>
            <a:off x="838199" y="3780841"/>
            <a:ext cx="10515539" cy="72674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B8D1ED"/>
              </a:buClr>
              <a:buSzPts val="2800"/>
              <a:buNone/>
              <a:defRPr sz="2800" b="1">
                <a:solidFill>
                  <a:srgbClr val="B8D1ED"/>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13" descr="N Y C Public Schools Logo"/>
          <p:cNvPicPr preferRelativeResize="0"/>
          <p:nvPr/>
        </p:nvPicPr>
        <p:blipFill rotWithShape="1">
          <a:blip r:embed="rId3">
            <a:alphaModFix/>
          </a:blip>
          <a:srcRect/>
          <a:stretch/>
        </p:blipFill>
        <p:spPr>
          <a:xfrm>
            <a:off x="639417" y="6028330"/>
            <a:ext cx="1996655" cy="5254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12D65"/>
              </a:buClr>
              <a:buSzPts val="4400"/>
              <a:buFont typeface="Arial"/>
              <a:buNone/>
              <a:defRPr sz="4400" b="1" i="0" u="none" strike="noStrike" cap="none">
                <a:solidFill>
                  <a:srgbClr val="212D6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07821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ftr" idx="11"/>
          </p:nvPr>
        </p:nvSpPr>
        <p:spPr>
          <a:xfrm>
            <a:off x="9456518" y="6188640"/>
            <a:ext cx="1267803"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b="1" i="0" u="none" strike="noStrike" cap="none">
                <a:solidFill>
                  <a:srgbClr val="212D6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10889975" y="6198579"/>
            <a:ext cx="463826"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i="0" u="none" strike="noStrike" cap="none">
                <a:solidFill>
                  <a:srgbClr val="212D65"/>
                </a:solidFill>
                <a:latin typeface="Arial"/>
                <a:ea typeface="Arial"/>
                <a:cs typeface="Arial"/>
                <a:sym typeface="Arial"/>
              </a:defRPr>
            </a:lvl1pPr>
            <a:lvl2pPr marL="0" marR="0" lvl="1" indent="0" algn="l" rtl="0">
              <a:spcBef>
                <a:spcPts val="0"/>
              </a:spcBef>
              <a:buNone/>
              <a:defRPr sz="1200" b="1" i="0" u="none" strike="noStrike" cap="none">
                <a:solidFill>
                  <a:srgbClr val="212D65"/>
                </a:solidFill>
                <a:latin typeface="Arial"/>
                <a:ea typeface="Arial"/>
                <a:cs typeface="Arial"/>
                <a:sym typeface="Arial"/>
              </a:defRPr>
            </a:lvl2pPr>
            <a:lvl3pPr marL="0" marR="0" lvl="2" indent="0" algn="l" rtl="0">
              <a:spcBef>
                <a:spcPts val="0"/>
              </a:spcBef>
              <a:buNone/>
              <a:defRPr sz="1200" b="1" i="0" u="none" strike="noStrike" cap="none">
                <a:solidFill>
                  <a:srgbClr val="212D65"/>
                </a:solidFill>
                <a:latin typeface="Arial"/>
                <a:ea typeface="Arial"/>
                <a:cs typeface="Arial"/>
                <a:sym typeface="Arial"/>
              </a:defRPr>
            </a:lvl3pPr>
            <a:lvl4pPr marL="0" marR="0" lvl="3" indent="0" algn="l" rtl="0">
              <a:spcBef>
                <a:spcPts val="0"/>
              </a:spcBef>
              <a:buNone/>
              <a:defRPr sz="1200" b="1" i="0" u="none" strike="noStrike" cap="none">
                <a:solidFill>
                  <a:srgbClr val="212D65"/>
                </a:solidFill>
                <a:latin typeface="Arial"/>
                <a:ea typeface="Arial"/>
                <a:cs typeface="Arial"/>
                <a:sym typeface="Arial"/>
              </a:defRPr>
            </a:lvl4pPr>
            <a:lvl5pPr marL="0" marR="0" lvl="4" indent="0" algn="l" rtl="0">
              <a:spcBef>
                <a:spcPts val="0"/>
              </a:spcBef>
              <a:buNone/>
              <a:defRPr sz="1200" b="1" i="0" u="none" strike="noStrike" cap="none">
                <a:solidFill>
                  <a:srgbClr val="212D65"/>
                </a:solidFill>
                <a:latin typeface="Arial"/>
                <a:ea typeface="Arial"/>
                <a:cs typeface="Arial"/>
                <a:sym typeface="Arial"/>
              </a:defRPr>
            </a:lvl5pPr>
            <a:lvl6pPr marL="0" marR="0" lvl="5" indent="0" algn="l" rtl="0">
              <a:spcBef>
                <a:spcPts val="0"/>
              </a:spcBef>
              <a:buNone/>
              <a:defRPr sz="1200" b="1" i="0" u="none" strike="noStrike" cap="none">
                <a:solidFill>
                  <a:srgbClr val="212D65"/>
                </a:solidFill>
                <a:latin typeface="Arial"/>
                <a:ea typeface="Arial"/>
                <a:cs typeface="Arial"/>
                <a:sym typeface="Arial"/>
              </a:defRPr>
            </a:lvl6pPr>
            <a:lvl7pPr marL="0" marR="0" lvl="6" indent="0" algn="l" rtl="0">
              <a:spcBef>
                <a:spcPts val="0"/>
              </a:spcBef>
              <a:buNone/>
              <a:defRPr sz="1200" b="1" i="0" u="none" strike="noStrike" cap="none">
                <a:solidFill>
                  <a:srgbClr val="212D65"/>
                </a:solidFill>
                <a:latin typeface="Arial"/>
                <a:ea typeface="Arial"/>
                <a:cs typeface="Arial"/>
                <a:sym typeface="Arial"/>
              </a:defRPr>
            </a:lvl7pPr>
            <a:lvl8pPr marL="0" marR="0" lvl="7" indent="0" algn="l" rtl="0">
              <a:spcBef>
                <a:spcPts val="0"/>
              </a:spcBef>
              <a:buNone/>
              <a:defRPr sz="1200" b="1" i="0" u="none" strike="noStrike" cap="none">
                <a:solidFill>
                  <a:srgbClr val="212D65"/>
                </a:solidFill>
                <a:latin typeface="Arial"/>
                <a:ea typeface="Arial"/>
                <a:cs typeface="Arial"/>
                <a:sym typeface="Arial"/>
              </a:defRPr>
            </a:lvl8pPr>
            <a:lvl9pPr marL="0" marR="0" lvl="8" indent="0" algn="l" rtl="0">
              <a:spcBef>
                <a:spcPts val="0"/>
              </a:spcBef>
              <a:buNone/>
              <a:defRPr sz="1200" b="1" i="0" u="none" strike="noStrike" cap="none">
                <a:solidFill>
                  <a:srgbClr val="212D6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4" name="Google Shape;14;p1"/>
          <p:cNvCxnSpPr/>
          <p:nvPr/>
        </p:nvCxnSpPr>
        <p:spPr>
          <a:xfrm>
            <a:off x="10807148"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5" name="Google Shape;15;p1" descr="Social media icons for Facebook, Instagram, Twitter, and YouTube"/>
          <p:cNvPicPr preferRelativeResize="0"/>
          <p:nvPr/>
        </p:nvPicPr>
        <p:blipFill rotWithShape="1">
          <a:blip r:embed="rId23">
            <a:alphaModFix/>
          </a:blip>
          <a:srcRect/>
          <a:stretch/>
        </p:blipFill>
        <p:spPr>
          <a:xfrm>
            <a:off x="8380239" y="6237815"/>
            <a:ext cx="1183029" cy="262895"/>
          </a:xfrm>
          <a:prstGeom prst="rect">
            <a:avLst/>
          </a:prstGeom>
          <a:noFill/>
          <a:ln>
            <a:noFill/>
          </a:ln>
        </p:spPr>
      </p:pic>
      <p:sp>
        <p:nvSpPr>
          <p:cNvPr id="16" name="Google Shape;16;p1"/>
          <p:cNvSpPr txBox="1"/>
          <p:nvPr/>
        </p:nvSpPr>
        <p:spPr>
          <a:xfrm>
            <a:off x="6536991" y="6188640"/>
            <a:ext cx="159189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400" b="1" i="0" u="none" strike="noStrike" cap="none">
                <a:solidFill>
                  <a:srgbClr val="212D65"/>
                </a:solidFill>
                <a:latin typeface="Arial"/>
                <a:ea typeface="Arial"/>
                <a:cs typeface="Arial"/>
                <a:sym typeface="Arial"/>
              </a:rPr>
              <a:t>schools.nyc.gov</a:t>
            </a:r>
            <a:endParaRPr sz="1400" b="1" i="0" u="none" strike="noStrike" cap="none">
              <a:solidFill>
                <a:srgbClr val="212D65"/>
              </a:solidFill>
              <a:latin typeface="Arial"/>
              <a:ea typeface="Arial"/>
              <a:cs typeface="Arial"/>
              <a:sym typeface="Arial"/>
            </a:endParaRPr>
          </a:p>
        </p:txBody>
      </p:sp>
      <p:cxnSp>
        <p:nvCxnSpPr>
          <p:cNvPr id="17" name="Google Shape;17;p1"/>
          <p:cNvCxnSpPr/>
          <p:nvPr/>
        </p:nvCxnSpPr>
        <p:spPr>
          <a:xfrm>
            <a:off x="8225994" y="6208518"/>
            <a:ext cx="0" cy="321491"/>
          </a:xfrm>
          <a:prstGeom prst="straightConnector1">
            <a:avLst/>
          </a:prstGeom>
          <a:noFill/>
          <a:ln w="9525" cap="flat" cmpd="sng">
            <a:solidFill>
              <a:srgbClr val="003365"/>
            </a:solidFill>
            <a:prstDash val="solid"/>
            <a:miter lim="800000"/>
            <a:headEnd type="none" w="sm" len="sm"/>
            <a:tailEnd type="none" w="sm" len="sm"/>
          </a:ln>
        </p:spPr>
      </p:cxnSp>
      <p:pic>
        <p:nvPicPr>
          <p:cNvPr id="18" name="Google Shape;18;p1" descr="N Y C Public Schools Logo"/>
          <p:cNvPicPr preferRelativeResize="0"/>
          <p:nvPr/>
        </p:nvPicPr>
        <p:blipFill rotWithShape="1">
          <a:blip r:embed="rId24">
            <a:alphaModFix/>
          </a:blip>
          <a:srcRect/>
          <a:stretch/>
        </p:blipFill>
        <p:spPr>
          <a:xfrm>
            <a:off x="681518" y="6138405"/>
            <a:ext cx="1754512" cy="4617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9" r:id="rId9"/>
    <p:sldLayoutId id="2147483660" r:id="rId10"/>
    <p:sldLayoutId id="2147483661" r:id="rId11"/>
    <p:sldLayoutId id="2147483663" r:id="rId12"/>
    <p:sldLayoutId id="2147483664" r:id="rId13"/>
    <p:sldLayoutId id="2147483665" r:id="rId14"/>
    <p:sldLayoutId id="2147483666" r:id="rId15"/>
    <p:sldLayoutId id="2147483667" r:id="rId16"/>
    <p:sldLayoutId id="2147483669" r:id="rId17"/>
    <p:sldLayoutId id="2147483670" r:id="rId18"/>
    <p:sldLayoutId id="2147483672" r:id="rId19"/>
    <p:sldLayoutId id="2147483673" r:id="rId20"/>
    <p:sldLayoutId id="2147483674"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9"/>
          <p:cNvSpPr txBox="1">
            <a:spLocks noGrp="1"/>
          </p:cNvSpPr>
          <p:nvPr>
            <p:ph type="title"/>
          </p:nvPr>
        </p:nvSpPr>
        <p:spPr>
          <a:xfrm>
            <a:off x="346166" y="289066"/>
            <a:ext cx="9258082" cy="2509200"/>
          </a:xfrm>
          <a:prstGeom prst="rect">
            <a:avLst/>
          </a:prstGeom>
          <a:noFill/>
          <a:ln>
            <a:noFill/>
          </a:ln>
        </p:spPr>
        <p:txBody>
          <a:bodyPr spcFirstLastPara="1" wrap="square" lIns="91425" tIns="45700" rIns="91425" bIns="45700" anchor="ctr" anchorCtr="0">
            <a:noAutofit/>
          </a:bodyPr>
          <a:lstStyle/>
          <a:p>
            <a:pPr algn="ctr"/>
            <a:r>
              <a:rPr lang="en-US">
                <a:solidFill>
                  <a:srgbClr val="FFC000"/>
                </a:solidFill>
                <a:latin typeface="Times New Roman" panose="02020603050405020304" pitchFamily="18" charset="0"/>
                <a:cs typeface="Times New Roman" panose="02020603050405020304" pitchFamily="18" charset="0"/>
              </a:rPr>
              <a:t>District 28</a:t>
            </a:r>
            <a:br>
              <a:rPr lang="en-US">
                <a:solidFill>
                  <a:srgbClr val="FFC000"/>
                </a:solidFill>
                <a:latin typeface="Times New Roman" panose="02020603050405020304" pitchFamily="18" charset="0"/>
                <a:cs typeface="Times New Roman" panose="02020603050405020304" pitchFamily="18" charset="0"/>
              </a:rPr>
            </a:br>
            <a:r>
              <a:rPr lang="en-US">
                <a:solidFill>
                  <a:srgbClr val="FFC000"/>
                </a:solidFill>
                <a:latin typeface="Times New Roman" panose="02020603050405020304" pitchFamily="18" charset="0"/>
                <a:cs typeface="Times New Roman" panose="02020603050405020304" pitchFamily="18" charset="0"/>
              </a:rPr>
              <a:t>CEC Presentation </a:t>
            </a:r>
          </a:p>
        </p:txBody>
      </p:sp>
      <p:sp>
        <p:nvSpPr>
          <p:cNvPr id="312" name="Google Shape;312;p29"/>
          <p:cNvSpPr txBox="1">
            <a:spLocks noGrp="1"/>
          </p:cNvSpPr>
          <p:nvPr>
            <p:ph type="body" idx="1"/>
          </p:nvPr>
        </p:nvSpPr>
        <p:spPr>
          <a:xfrm>
            <a:off x="714925" y="4620014"/>
            <a:ext cx="6373368" cy="94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sz="2400">
                <a:solidFill>
                  <a:srgbClr val="FFC000"/>
                </a:solidFill>
                <a:latin typeface="Times New Roman" panose="02020603050405020304" pitchFamily="18" charset="0"/>
                <a:ea typeface="Calibri"/>
                <a:cs typeface="Times New Roman" panose="02020603050405020304" pitchFamily="18" charset="0"/>
              </a:rPr>
              <a:t>Superintendent: </a:t>
            </a:r>
            <a:r>
              <a:rPr lang="en-US" sz="2400" b="0">
                <a:latin typeface="Times New Roman" panose="02020603050405020304" pitchFamily="18" charset="0"/>
                <a:ea typeface="Calibri"/>
                <a:cs typeface="Times New Roman" panose="02020603050405020304" pitchFamily="18" charset="0"/>
              </a:rPr>
              <a:t>Dr. Eric L. Blake</a:t>
            </a:r>
            <a:endParaRPr sz="2400" b="0">
              <a:latin typeface="Times New Roman" panose="02020603050405020304" pitchFamily="18" charset="0"/>
              <a:ea typeface="Calibri"/>
              <a:cs typeface="Times New Roman" panose="02020603050405020304" pitchFamily="18" charset="0"/>
            </a:endParaRPr>
          </a:p>
          <a:p>
            <a:pPr marL="0" indent="0">
              <a:spcBef>
                <a:spcPts val="0"/>
              </a:spcBef>
            </a:pPr>
            <a:r>
              <a:rPr lang="en-US" sz="2400">
                <a:solidFill>
                  <a:srgbClr val="FFC000"/>
                </a:solidFill>
                <a:latin typeface="Times New Roman" panose="02020603050405020304" pitchFamily="18" charset="0"/>
                <a:ea typeface="Calibri"/>
                <a:cs typeface="Times New Roman" panose="02020603050405020304" pitchFamily="18" charset="0"/>
              </a:rPr>
              <a:t>Date: </a:t>
            </a:r>
            <a:r>
              <a:rPr lang="en-US" sz="2400" b="0">
                <a:latin typeface="Times New Roman" panose="02020603050405020304" pitchFamily="18" charset="0"/>
                <a:ea typeface="Calibri"/>
                <a:cs typeface="Times New Roman" panose="02020603050405020304" pitchFamily="18" charset="0"/>
              </a:rPr>
              <a:t>Thursday, February 5, 2026</a:t>
            </a:r>
            <a:endParaRPr sz="2400" b="0">
              <a:latin typeface="Times New Roman" panose="02020603050405020304" pitchFamily="18" charset="0"/>
              <a:ea typeface="Calibri"/>
              <a:cs typeface="Times New Roman" panose="02020603050405020304" pitchFamily="18" charset="0"/>
            </a:endParaRPr>
          </a:p>
        </p:txBody>
      </p:sp>
      <p:pic>
        <p:nvPicPr>
          <p:cNvPr id="2" name="Picture 1" descr="District 28 Superintendent">
            <a:extLst>
              <a:ext uri="{FF2B5EF4-FFF2-40B4-BE49-F238E27FC236}">
                <a16:creationId xmlns:a16="http://schemas.microsoft.com/office/drawing/2014/main" id="{831DE9C3-392D-714F-B3B9-0DEFC0B6FF19}"/>
              </a:ext>
            </a:extLst>
          </p:cNvPr>
          <p:cNvPicPr>
            <a:picLocks noChangeAspect="1"/>
          </p:cNvPicPr>
          <p:nvPr/>
        </p:nvPicPr>
        <p:blipFill>
          <a:blip r:embed="rId3"/>
          <a:stretch>
            <a:fillRect/>
          </a:stretch>
        </p:blipFill>
        <p:spPr>
          <a:xfrm>
            <a:off x="8010143" y="3777048"/>
            <a:ext cx="2291294" cy="2157408"/>
          </a:xfrm>
          <a:prstGeom prst="rect">
            <a:avLst/>
          </a:prstGeom>
        </p:spPr>
      </p:pic>
      <p:pic>
        <p:nvPicPr>
          <p:cNvPr id="3" name="Picture 2" descr="D28 Logo">
            <a:extLst>
              <a:ext uri="{FF2B5EF4-FFF2-40B4-BE49-F238E27FC236}">
                <a16:creationId xmlns:a16="http://schemas.microsoft.com/office/drawing/2014/main" id="{674BE4AC-F07C-A822-8049-E1A6FA2CD668}"/>
              </a:ext>
            </a:extLst>
          </p:cNvPr>
          <p:cNvPicPr>
            <a:picLocks noChangeAspect="1"/>
          </p:cNvPicPr>
          <p:nvPr/>
        </p:nvPicPr>
        <p:blipFill>
          <a:blip r:embed="rId4"/>
          <a:stretch>
            <a:fillRect/>
          </a:stretch>
        </p:blipFill>
        <p:spPr>
          <a:xfrm>
            <a:off x="9949281" y="193865"/>
            <a:ext cx="1894636" cy="19091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879B62B4-0D72-F664-8EC9-D58C3A12C316}"/>
            </a:ext>
          </a:extLst>
        </p:cNvPr>
        <p:cNvGrpSpPr/>
        <p:nvPr/>
      </p:nvGrpSpPr>
      <p:grpSpPr>
        <a:xfrm>
          <a:off x="0" y="0"/>
          <a:ext cx="0" cy="0"/>
          <a:chOff x="0" y="0"/>
          <a:chExt cx="0" cy="0"/>
        </a:xfrm>
      </p:grpSpPr>
      <p:pic>
        <p:nvPicPr>
          <p:cNvPr id="4" name="Picture 3" descr="D28 Logo">
            <a:extLst>
              <a:ext uri="{FF2B5EF4-FFF2-40B4-BE49-F238E27FC236}">
                <a16:creationId xmlns:a16="http://schemas.microsoft.com/office/drawing/2014/main" id="{6AD49649-EF5C-E477-3E3D-AACE55186B0C}"/>
              </a:ext>
            </a:extLst>
          </p:cNvPr>
          <p:cNvPicPr>
            <a:picLocks noChangeAspect="1"/>
          </p:cNvPicPr>
          <p:nvPr/>
        </p:nvPicPr>
        <p:blipFill>
          <a:blip r:embed="rId3"/>
          <a:stretch>
            <a:fillRect/>
          </a:stretch>
        </p:blipFill>
        <p:spPr>
          <a:xfrm>
            <a:off x="10693287" y="193865"/>
            <a:ext cx="1150629" cy="1159447"/>
          </a:xfrm>
          <a:prstGeom prst="rect">
            <a:avLst/>
          </a:prstGeom>
        </p:spPr>
      </p:pic>
      <p:sp>
        <p:nvSpPr>
          <p:cNvPr id="7" name="TextBox 6">
            <a:extLst>
              <a:ext uri="{FF2B5EF4-FFF2-40B4-BE49-F238E27FC236}">
                <a16:creationId xmlns:a16="http://schemas.microsoft.com/office/drawing/2014/main" id="{A5CFF0E4-458E-C334-636F-92BE5D5EB25A}"/>
              </a:ext>
            </a:extLst>
          </p:cNvPr>
          <p:cNvSpPr txBox="1"/>
          <p:nvPr/>
        </p:nvSpPr>
        <p:spPr>
          <a:xfrm>
            <a:off x="0" y="242107"/>
            <a:ext cx="10449306" cy="646331"/>
          </a:xfrm>
          <a:prstGeom prst="rect">
            <a:avLst/>
          </a:prstGeom>
          <a:noFill/>
        </p:spPr>
        <p:txBody>
          <a:bodyPr wrap="square">
            <a:spAutoFit/>
          </a:bodyPr>
          <a:lstStyle/>
          <a:p>
            <a:r>
              <a:rPr lang="en-US" sz="3600" b="1" dirty="0">
                <a:solidFill>
                  <a:srgbClr val="FFC000"/>
                </a:solidFill>
                <a:latin typeface="Times New Roman" panose="02020603050405020304" pitchFamily="18" charset="0"/>
                <a:cs typeface="Times New Roman" panose="02020603050405020304" pitchFamily="18" charset="0"/>
              </a:rPr>
              <a:t>World Read Aloud Day at PS 220  </a:t>
            </a:r>
            <a:endParaRPr lang="en-US" sz="3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952CF24-F5CE-3139-CD13-AEEB871BAF78}"/>
              </a:ext>
            </a:extLst>
          </p:cNvPr>
          <p:cNvPicPr>
            <a:picLocks noChangeAspect="1"/>
          </p:cNvPicPr>
          <p:nvPr/>
        </p:nvPicPr>
        <p:blipFill>
          <a:blip r:embed="rId4"/>
          <a:stretch>
            <a:fillRect/>
          </a:stretch>
        </p:blipFill>
        <p:spPr>
          <a:xfrm>
            <a:off x="269766" y="3563006"/>
            <a:ext cx="5500414" cy="2552700"/>
          </a:xfrm>
          <a:prstGeom prst="rect">
            <a:avLst/>
          </a:prstGeom>
        </p:spPr>
      </p:pic>
      <p:sp>
        <p:nvSpPr>
          <p:cNvPr id="5" name="TextBox 4">
            <a:extLst>
              <a:ext uri="{FF2B5EF4-FFF2-40B4-BE49-F238E27FC236}">
                <a16:creationId xmlns:a16="http://schemas.microsoft.com/office/drawing/2014/main" id="{3B446FF8-27A5-8ABB-9F95-20D926BE8FF2}"/>
              </a:ext>
            </a:extLst>
          </p:cNvPr>
          <p:cNvSpPr txBox="1"/>
          <p:nvPr/>
        </p:nvSpPr>
        <p:spPr>
          <a:xfrm>
            <a:off x="142142" y="1229889"/>
            <a:ext cx="11860671" cy="2195794"/>
          </a:xfrm>
          <a:prstGeom prst="rect">
            <a:avLst/>
          </a:prstGeom>
          <a:noFill/>
        </p:spPr>
        <p:txBody>
          <a:bodyPr wrap="square">
            <a:spAutoFit/>
          </a:bodyPr>
          <a:lstStyle/>
          <a:p>
            <a:pPr>
              <a:lnSpc>
                <a:spcPct val="200000"/>
              </a:lnSpc>
              <a:spcAft>
                <a:spcPts val="900"/>
              </a:spcAft>
              <a:buNone/>
            </a:pPr>
            <a:r>
              <a:rPr lang="en-US" sz="2400" dirty="0">
                <a:solidFill>
                  <a:schemeClr val="bg1"/>
                </a:solidFill>
                <a:effectLst/>
                <a:latin typeface="Times New Roman" panose="02020603050405020304" pitchFamily="18" charset="0"/>
                <a:cs typeface="Times New Roman" panose="02020603050405020304" pitchFamily="18" charset="0"/>
              </a:rPr>
              <a:t>District 28 schools proudly celebrated World Read Aloud Day, with members of the district team visiting classrooms to read with students and highlight the joy of storytelling. This collective effort reinforced the district’s commitment to literacy and community engagement. </a:t>
            </a:r>
          </a:p>
        </p:txBody>
      </p:sp>
      <p:pic>
        <p:nvPicPr>
          <p:cNvPr id="6" name="Picture 5">
            <a:extLst>
              <a:ext uri="{FF2B5EF4-FFF2-40B4-BE49-F238E27FC236}">
                <a16:creationId xmlns:a16="http://schemas.microsoft.com/office/drawing/2014/main" id="{46FE7379-97A3-C023-6747-E7362AD52FB0}"/>
              </a:ext>
            </a:extLst>
          </p:cNvPr>
          <p:cNvPicPr>
            <a:picLocks noChangeAspect="1"/>
          </p:cNvPicPr>
          <p:nvPr/>
        </p:nvPicPr>
        <p:blipFill>
          <a:blip r:embed="rId5"/>
          <a:stretch>
            <a:fillRect/>
          </a:stretch>
        </p:blipFill>
        <p:spPr>
          <a:xfrm>
            <a:off x="5770180" y="3563006"/>
            <a:ext cx="1870841" cy="2552700"/>
          </a:xfrm>
          <a:prstGeom prst="rect">
            <a:avLst/>
          </a:prstGeom>
        </p:spPr>
      </p:pic>
      <p:pic>
        <p:nvPicPr>
          <p:cNvPr id="8" name="Picture 7">
            <a:extLst>
              <a:ext uri="{FF2B5EF4-FFF2-40B4-BE49-F238E27FC236}">
                <a16:creationId xmlns:a16="http://schemas.microsoft.com/office/drawing/2014/main" id="{FF728BDF-3C13-093A-164B-D100606725BD}"/>
              </a:ext>
            </a:extLst>
          </p:cNvPr>
          <p:cNvPicPr>
            <a:picLocks noChangeAspect="1"/>
          </p:cNvPicPr>
          <p:nvPr/>
        </p:nvPicPr>
        <p:blipFill>
          <a:blip r:embed="rId6"/>
          <a:stretch>
            <a:fillRect/>
          </a:stretch>
        </p:blipFill>
        <p:spPr>
          <a:xfrm>
            <a:off x="7641021" y="3563006"/>
            <a:ext cx="4281213" cy="2552700"/>
          </a:xfrm>
          <a:prstGeom prst="rect">
            <a:avLst/>
          </a:prstGeom>
        </p:spPr>
      </p:pic>
    </p:spTree>
    <p:extLst>
      <p:ext uri="{BB962C8B-B14F-4D97-AF65-F5344CB8AC3E}">
        <p14:creationId xmlns:p14="http://schemas.microsoft.com/office/powerpoint/2010/main" val="3484396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30A22395-3157-EEE2-E345-1B1E7C37462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B63B8D-B387-0F0C-EE8B-BFA272254668}"/>
              </a:ext>
            </a:extLst>
          </p:cNvPr>
          <p:cNvSpPr>
            <a:spLocks noGrp="1"/>
          </p:cNvSpPr>
          <p:nvPr>
            <p:ph type="body" idx="1"/>
          </p:nvPr>
        </p:nvSpPr>
        <p:spPr>
          <a:xfrm>
            <a:off x="159845" y="845302"/>
            <a:ext cx="11096734" cy="4915418"/>
          </a:xfrm>
        </p:spPr>
        <p:txBody>
          <a:bodyPr>
            <a:normAutofit/>
          </a:bodyPr>
          <a:lstStyle/>
          <a:p>
            <a:pPr algn="l">
              <a:lnSpc>
                <a:spcPct val="210000"/>
              </a:lnSpc>
            </a:pPr>
            <a:r>
              <a:rPr lang="en-US" b="0" dirty="0">
                <a:solidFill>
                  <a:schemeClr val="bg1"/>
                </a:solidFill>
                <a:latin typeface="Times New Roman"/>
                <a:cs typeface="Times New Roman"/>
              </a:rPr>
              <a:t> </a:t>
            </a:r>
          </a:p>
        </p:txBody>
      </p:sp>
      <p:pic>
        <p:nvPicPr>
          <p:cNvPr id="4" name="Picture 3" descr="D28 Logo">
            <a:extLst>
              <a:ext uri="{FF2B5EF4-FFF2-40B4-BE49-F238E27FC236}">
                <a16:creationId xmlns:a16="http://schemas.microsoft.com/office/drawing/2014/main" id="{4FAACDB4-154B-8A3A-0CA2-AD26126D8697}"/>
              </a:ext>
            </a:extLst>
          </p:cNvPr>
          <p:cNvPicPr>
            <a:picLocks noChangeAspect="1"/>
          </p:cNvPicPr>
          <p:nvPr/>
        </p:nvPicPr>
        <p:blipFill>
          <a:blip r:embed="rId3"/>
          <a:stretch>
            <a:fillRect/>
          </a:stretch>
        </p:blipFill>
        <p:spPr>
          <a:xfrm>
            <a:off x="10676321" y="178710"/>
            <a:ext cx="1323044" cy="1333183"/>
          </a:xfrm>
          <a:prstGeom prst="rect">
            <a:avLst/>
          </a:prstGeom>
        </p:spPr>
      </p:pic>
      <p:sp>
        <p:nvSpPr>
          <p:cNvPr id="5" name="TextBox 4">
            <a:extLst>
              <a:ext uri="{FF2B5EF4-FFF2-40B4-BE49-F238E27FC236}">
                <a16:creationId xmlns:a16="http://schemas.microsoft.com/office/drawing/2014/main" id="{F287087E-354D-0BFA-ABBF-3112E9E038DE}"/>
              </a:ext>
            </a:extLst>
          </p:cNvPr>
          <p:cNvSpPr txBox="1"/>
          <p:nvPr/>
        </p:nvSpPr>
        <p:spPr>
          <a:xfrm>
            <a:off x="192634" y="89667"/>
            <a:ext cx="8047475" cy="646331"/>
          </a:xfrm>
          <a:prstGeom prst="rect">
            <a:avLst/>
          </a:prstGeom>
          <a:noFill/>
        </p:spPr>
        <p:txBody>
          <a:bodyPr wrap="square">
            <a:spAutoFit/>
          </a:bodyPr>
          <a:lstStyle/>
          <a:p>
            <a:r>
              <a:rPr lang="en-US" sz="3600" b="1" dirty="0">
                <a:solidFill>
                  <a:srgbClr val="FFC000"/>
                </a:solidFill>
                <a:latin typeface="Times New Roman" panose="02020603050405020304" pitchFamily="18" charset="0"/>
                <a:cs typeface="Times New Roman" panose="02020603050405020304" pitchFamily="18" charset="0"/>
              </a:rPr>
              <a:t>Respect for All Week February 9-13</a:t>
            </a:r>
            <a:endParaRPr lang="en-US"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11D9A35-E78C-51AC-97D0-0542B7EC81F7}"/>
              </a:ext>
            </a:extLst>
          </p:cNvPr>
          <p:cNvSpPr txBox="1"/>
          <p:nvPr/>
        </p:nvSpPr>
        <p:spPr>
          <a:xfrm>
            <a:off x="192634" y="2695122"/>
            <a:ext cx="10205544" cy="2806987"/>
          </a:xfrm>
          <a:prstGeom prst="rect">
            <a:avLst/>
          </a:prstGeom>
          <a:noFill/>
        </p:spPr>
        <p:txBody>
          <a:bodyPr wrap="square">
            <a:spAutoFit/>
          </a:bodyPr>
          <a:lstStyle/>
          <a:p>
            <a:pPr>
              <a:lnSpc>
                <a:spcPct val="200000"/>
              </a:lnSpc>
              <a:spcAft>
                <a:spcPts val="900"/>
              </a:spcAft>
              <a:buNone/>
            </a:pPr>
            <a:r>
              <a:rPr lang="en-US" sz="2000" b="1" dirty="0">
                <a:solidFill>
                  <a:schemeClr val="bg1"/>
                </a:solidFill>
                <a:effectLst/>
                <a:latin typeface="Times New Roman" panose="02020603050405020304" pitchFamily="18" charset="0"/>
                <a:cs typeface="Times New Roman" panose="02020603050405020304" pitchFamily="18" charset="0"/>
              </a:rPr>
              <a:t>District 28 will observe Respect for All Week from February 9–13.</a:t>
            </a:r>
          </a:p>
          <a:p>
            <a:pPr>
              <a:lnSpc>
                <a:spcPct val="200000"/>
              </a:lnSpc>
              <a:spcAft>
                <a:spcPts val="900"/>
              </a:spcAft>
              <a:buNone/>
            </a:pPr>
            <a:r>
              <a:rPr lang="en-US" sz="2000" b="1" dirty="0">
                <a:solidFill>
                  <a:schemeClr val="bg1"/>
                </a:solidFill>
                <a:effectLst/>
                <a:latin typeface="Times New Roman" panose="02020603050405020304" pitchFamily="18" charset="0"/>
                <a:cs typeface="Times New Roman" panose="02020603050405020304" pitchFamily="18" charset="0"/>
              </a:rPr>
              <a:t>• Schools will promote kindness, empathy, diversity, and anti‑bullying efforts.</a:t>
            </a:r>
          </a:p>
          <a:p>
            <a:pPr>
              <a:lnSpc>
                <a:spcPct val="200000"/>
              </a:lnSpc>
              <a:spcAft>
                <a:spcPts val="900"/>
              </a:spcAft>
              <a:buNone/>
            </a:pPr>
            <a:r>
              <a:rPr lang="en-US" sz="2000" b="1" dirty="0">
                <a:solidFill>
                  <a:schemeClr val="bg1"/>
                </a:solidFill>
                <a:effectLst/>
                <a:latin typeface="Times New Roman" panose="02020603050405020304" pitchFamily="18" charset="0"/>
                <a:cs typeface="Times New Roman" panose="02020603050405020304" pitchFamily="18" charset="0"/>
              </a:rPr>
              <a:t>• District and superintendent teams will visit schools to support activities.</a:t>
            </a:r>
          </a:p>
          <a:p>
            <a:pPr>
              <a:lnSpc>
                <a:spcPct val="200000"/>
              </a:lnSpc>
              <a:spcAft>
                <a:spcPts val="900"/>
              </a:spcAft>
              <a:buNone/>
            </a:pPr>
            <a:r>
              <a:rPr lang="en-US" sz="2000" b="1" dirty="0">
                <a:solidFill>
                  <a:schemeClr val="bg1"/>
                </a:solidFill>
                <a:effectLst/>
                <a:latin typeface="Times New Roman" panose="02020603050405020304" pitchFamily="18" charset="0"/>
                <a:cs typeface="Times New Roman" panose="02020603050405020304" pitchFamily="18" charset="0"/>
              </a:rPr>
              <a:t>• Students will participate in assemblies and discussions on identity and inclusion.</a:t>
            </a:r>
            <a:endParaRPr lang="en-US" b="1" dirty="0">
              <a:solidFill>
                <a:schemeClr val="bg1"/>
              </a:solidFill>
              <a:effectLst/>
              <a:latin typeface="Times New Roman" panose="02020603050405020304" pitchFamily="18" charset="0"/>
              <a:cs typeface="Times New Roman" panose="02020603050405020304" pitchFamily="18" charset="0"/>
            </a:endParaRPr>
          </a:p>
        </p:txBody>
      </p:sp>
      <p:pic>
        <p:nvPicPr>
          <p:cNvPr id="1026" name="Picture 2" descr="Celebrate Respect for All Week (2/10–2/14)!">
            <a:extLst>
              <a:ext uri="{FF2B5EF4-FFF2-40B4-BE49-F238E27FC236}">
                <a16:creationId xmlns:a16="http://schemas.microsoft.com/office/drawing/2014/main" id="{D7755E90-3CB1-86AC-C07E-FA2AD5C13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45" y="848629"/>
            <a:ext cx="6924347" cy="1846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03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90BAC7B5-0FCA-CDC9-6E81-EBB3BC5C2CE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8EE4040-3EC6-D2DD-E125-499904AA0EA0}"/>
              </a:ext>
            </a:extLst>
          </p:cNvPr>
          <p:cNvSpPr>
            <a:spLocks noGrp="1"/>
          </p:cNvSpPr>
          <p:nvPr>
            <p:ph type="body" idx="1"/>
          </p:nvPr>
        </p:nvSpPr>
        <p:spPr>
          <a:xfrm>
            <a:off x="-246888" y="845302"/>
            <a:ext cx="9720071" cy="4915418"/>
          </a:xfrm>
        </p:spPr>
        <p:txBody>
          <a:bodyPr>
            <a:normAutofit/>
          </a:bodyPr>
          <a:lstStyle/>
          <a:p>
            <a:pPr algn="l">
              <a:lnSpc>
                <a:spcPct val="210000"/>
              </a:lnSpc>
            </a:pPr>
            <a:r>
              <a:rPr lang="en-US" b="0">
                <a:solidFill>
                  <a:schemeClr val="bg1"/>
                </a:solidFill>
                <a:latin typeface="Times New Roman"/>
                <a:cs typeface="Times New Roman"/>
              </a:rPr>
              <a:t> </a:t>
            </a:r>
          </a:p>
        </p:txBody>
      </p:sp>
      <p:pic>
        <p:nvPicPr>
          <p:cNvPr id="2" name="Picture 1">
            <a:extLst>
              <a:ext uri="{FF2B5EF4-FFF2-40B4-BE49-F238E27FC236}">
                <a16:creationId xmlns:a16="http://schemas.microsoft.com/office/drawing/2014/main" id="{FBEC5AF0-9D04-19D0-7DBF-E2FF224280F5}"/>
              </a:ext>
            </a:extLst>
          </p:cNvPr>
          <p:cNvPicPr>
            <a:picLocks noChangeAspect="1"/>
          </p:cNvPicPr>
          <p:nvPr/>
        </p:nvPicPr>
        <p:blipFill>
          <a:blip r:embed="rId3"/>
          <a:stretch>
            <a:fillRect/>
          </a:stretch>
        </p:blipFill>
        <p:spPr>
          <a:xfrm>
            <a:off x="108354" y="2834640"/>
            <a:ext cx="4006446" cy="2994850"/>
          </a:xfrm>
          <a:prstGeom prst="rect">
            <a:avLst/>
          </a:prstGeom>
        </p:spPr>
      </p:pic>
      <p:pic>
        <p:nvPicPr>
          <p:cNvPr id="4" name="Picture 3">
            <a:extLst>
              <a:ext uri="{FF2B5EF4-FFF2-40B4-BE49-F238E27FC236}">
                <a16:creationId xmlns:a16="http://schemas.microsoft.com/office/drawing/2014/main" id="{8394A175-AF96-C47B-01EC-AB227E50C955}"/>
              </a:ext>
            </a:extLst>
          </p:cNvPr>
          <p:cNvPicPr>
            <a:picLocks noChangeAspect="1"/>
          </p:cNvPicPr>
          <p:nvPr/>
        </p:nvPicPr>
        <p:blipFill>
          <a:blip r:embed="rId4"/>
          <a:stretch>
            <a:fillRect/>
          </a:stretch>
        </p:blipFill>
        <p:spPr>
          <a:xfrm>
            <a:off x="8677656" y="2834640"/>
            <a:ext cx="3514344" cy="2994850"/>
          </a:xfrm>
          <a:prstGeom prst="rect">
            <a:avLst/>
          </a:prstGeom>
        </p:spPr>
      </p:pic>
      <p:pic>
        <p:nvPicPr>
          <p:cNvPr id="5" name="Picture 4">
            <a:extLst>
              <a:ext uri="{FF2B5EF4-FFF2-40B4-BE49-F238E27FC236}">
                <a16:creationId xmlns:a16="http://schemas.microsoft.com/office/drawing/2014/main" id="{74A0CAAD-CEEE-AA0F-ADCB-FD14AFD53532}"/>
              </a:ext>
            </a:extLst>
          </p:cNvPr>
          <p:cNvPicPr>
            <a:picLocks noChangeAspect="1"/>
          </p:cNvPicPr>
          <p:nvPr/>
        </p:nvPicPr>
        <p:blipFill>
          <a:blip r:embed="rId5"/>
          <a:stretch>
            <a:fillRect/>
          </a:stretch>
        </p:blipFill>
        <p:spPr>
          <a:xfrm>
            <a:off x="4047744" y="2834640"/>
            <a:ext cx="4726263" cy="2994850"/>
          </a:xfrm>
          <a:prstGeom prst="rect">
            <a:avLst/>
          </a:prstGeom>
        </p:spPr>
      </p:pic>
      <p:sp>
        <p:nvSpPr>
          <p:cNvPr id="7" name="TextBox 6">
            <a:extLst>
              <a:ext uri="{FF2B5EF4-FFF2-40B4-BE49-F238E27FC236}">
                <a16:creationId xmlns:a16="http://schemas.microsoft.com/office/drawing/2014/main" id="{F92CAC66-8ED5-C572-6405-1F5DCBE9152F}"/>
              </a:ext>
            </a:extLst>
          </p:cNvPr>
          <p:cNvSpPr txBox="1"/>
          <p:nvPr/>
        </p:nvSpPr>
        <p:spPr>
          <a:xfrm>
            <a:off x="290557" y="776532"/>
            <a:ext cx="11724830" cy="1669881"/>
          </a:xfrm>
          <a:prstGeom prst="rect">
            <a:avLst/>
          </a:prstGeom>
          <a:noFill/>
        </p:spPr>
        <p:txBody>
          <a:bodyPr wrap="square">
            <a:spAutoFit/>
          </a:bodyPr>
          <a:lstStyle/>
          <a:p>
            <a:pPr>
              <a:lnSpc>
                <a:spcPct val="200000"/>
              </a:lnSpc>
            </a:pPr>
            <a:r>
              <a:rPr lang="en-US" sz="1800" dirty="0">
                <a:solidFill>
                  <a:schemeClr val="bg1"/>
                </a:solidFill>
                <a:latin typeface="Times New Roman" panose="02020603050405020304" pitchFamily="18" charset="0"/>
                <a:cs typeface="Times New Roman" panose="02020603050405020304" pitchFamily="18" charset="0"/>
              </a:rPr>
              <a:t>💙 Heart of the Community Resource Fair at PS 82! PS 82 welcomed families and community partners for a vibrant Resource Fair filled with essential services that support well‑being, learning, and family engagement.  District Family Leadership Coordinator Sonia Rueda joined the event, proudly supporting families and representing District 28 with dedication.</a:t>
            </a:r>
          </a:p>
        </p:txBody>
      </p:sp>
      <p:sp>
        <p:nvSpPr>
          <p:cNvPr id="11" name="TextBox 10">
            <a:extLst>
              <a:ext uri="{FF2B5EF4-FFF2-40B4-BE49-F238E27FC236}">
                <a16:creationId xmlns:a16="http://schemas.microsoft.com/office/drawing/2014/main" id="{435FAF4C-612C-E963-2A80-D527D24F715F}"/>
              </a:ext>
            </a:extLst>
          </p:cNvPr>
          <p:cNvSpPr txBox="1"/>
          <p:nvPr/>
        </p:nvSpPr>
        <p:spPr>
          <a:xfrm>
            <a:off x="189536" y="120753"/>
            <a:ext cx="7527315" cy="584775"/>
          </a:xfrm>
          <a:prstGeom prst="rect">
            <a:avLst/>
          </a:prstGeom>
          <a:noFill/>
        </p:spPr>
        <p:txBody>
          <a:bodyPr wrap="square">
            <a:spAutoFit/>
          </a:bodyPr>
          <a:lstStyle/>
          <a:p>
            <a:r>
              <a:rPr kumimoji="0" lang="en-US" sz="3200" b="1" i="0" u="none" strike="noStrike" kern="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sym typeface="Arial"/>
              </a:rPr>
              <a:t>D28</a:t>
            </a:r>
            <a:r>
              <a:rPr lang="en-US" sz="3200" b="1" dirty="0">
                <a:solidFill>
                  <a:srgbClr val="FFC000"/>
                </a:solidFill>
                <a:latin typeface="Times New Roman" panose="02020603050405020304" pitchFamily="18" charset="0"/>
                <a:cs typeface="Times New Roman" panose="02020603050405020304" pitchFamily="18" charset="0"/>
              </a:rPr>
              <a:t> Community Resource Fair at PS 82</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41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6A30ED44-D1F1-14D8-7842-E7440440DA5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6F4D65E-23EA-3399-D8A6-D0C8A5F0F7E6}"/>
              </a:ext>
            </a:extLst>
          </p:cNvPr>
          <p:cNvSpPr>
            <a:spLocks noGrp="1"/>
          </p:cNvSpPr>
          <p:nvPr>
            <p:ph type="body" idx="1"/>
          </p:nvPr>
        </p:nvSpPr>
        <p:spPr>
          <a:xfrm>
            <a:off x="-246888" y="845302"/>
            <a:ext cx="9720071" cy="4915418"/>
          </a:xfrm>
        </p:spPr>
        <p:txBody>
          <a:bodyPr>
            <a:normAutofit/>
          </a:bodyPr>
          <a:lstStyle/>
          <a:p>
            <a:pPr algn="l">
              <a:lnSpc>
                <a:spcPct val="210000"/>
              </a:lnSpc>
            </a:pPr>
            <a:r>
              <a:rPr lang="en-US" b="0">
                <a:solidFill>
                  <a:schemeClr val="bg1"/>
                </a:solidFill>
                <a:latin typeface="Times New Roman"/>
                <a:cs typeface="Times New Roman"/>
              </a:rPr>
              <a:t> </a:t>
            </a:r>
          </a:p>
        </p:txBody>
      </p:sp>
      <p:pic>
        <p:nvPicPr>
          <p:cNvPr id="4" name="Picture 3" descr="D28 Logo">
            <a:extLst>
              <a:ext uri="{FF2B5EF4-FFF2-40B4-BE49-F238E27FC236}">
                <a16:creationId xmlns:a16="http://schemas.microsoft.com/office/drawing/2014/main" id="{3F99C063-8319-D47C-BB61-FF6487C6D37E}"/>
              </a:ext>
            </a:extLst>
          </p:cNvPr>
          <p:cNvPicPr>
            <a:picLocks noChangeAspect="1"/>
          </p:cNvPicPr>
          <p:nvPr/>
        </p:nvPicPr>
        <p:blipFill>
          <a:blip r:embed="rId3"/>
          <a:stretch>
            <a:fillRect/>
          </a:stretch>
        </p:blipFill>
        <p:spPr>
          <a:xfrm>
            <a:off x="10974595" y="193865"/>
            <a:ext cx="869321" cy="875983"/>
          </a:xfrm>
          <a:prstGeom prst="rect">
            <a:avLst/>
          </a:prstGeom>
        </p:spPr>
      </p:pic>
      <p:sp>
        <p:nvSpPr>
          <p:cNvPr id="5" name="TextBox 4">
            <a:extLst>
              <a:ext uri="{FF2B5EF4-FFF2-40B4-BE49-F238E27FC236}">
                <a16:creationId xmlns:a16="http://schemas.microsoft.com/office/drawing/2014/main" id="{3C287BF4-36D3-242F-86AB-6766C0713594}"/>
              </a:ext>
            </a:extLst>
          </p:cNvPr>
          <p:cNvSpPr txBox="1"/>
          <p:nvPr/>
        </p:nvSpPr>
        <p:spPr>
          <a:xfrm>
            <a:off x="137160" y="157289"/>
            <a:ext cx="762609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a:solidFill>
                  <a:srgbClr val="FFC000"/>
                </a:solidFill>
              </a:rPr>
              <a:t>2026 Queens Tech and Career Expo</a:t>
            </a:r>
            <a:endParaRPr kumimoji="0" lang="en-US" sz="3200" b="0" i="0" u="none" strike="noStrike" kern="0" cap="none" spc="0" normalizeH="0" baseline="0" noProof="0">
              <a:ln>
                <a:noFill/>
              </a:ln>
              <a:solidFill>
                <a:srgbClr val="FFC000"/>
              </a:solidFill>
              <a:effectLst/>
              <a:uLnTx/>
              <a:uFillTx/>
              <a:latin typeface="Arial"/>
              <a:cs typeface="Arial"/>
              <a:sym typeface="Arial"/>
            </a:endParaRPr>
          </a:p>
        </p:txBody>
      </p:sp>
      <p:sp>
        <p:nvSpPr>
          <p:cNvPr id="10" name="TextBox 9">
            <a:extLst>
              <a:ext uri="{FF2B5EF4-FFF2-40B4-BE49-F238E27FC236}">
                <a16:creationId xmlns:a16="http://schemas.microsoft.com/office/drawing/2014/main" id="{5301CE19-EEEE-0259-5B23-51D12071F9C7}"/>
              </a:ext>
            </a:extLst>
          </p:cNvPr>
          <p:cNvSpPr txBox="1"/>
          <p:nvPr/>
        </p:nvSpPr>
        <p:spPr>
          <a:xfrm>
            <a:off x="137160" y="861661"/>
            <a:ext cx="11859768" cy="2479525"/>
          </a:xfrm>
          <a:prstGeom prst="rect">
            <a:avLst/>
          </a:prstGeom>
          <a:noFill/>
        </p:spPr>
        <p:txBody>
          <a:bodyPr wrap="square">
            <a:spAutoFit/>
          </a:bodyPr>
          <a:lstStyle/>
          <a:p>
            <a:pPr>
              <a:lnSpc>
                <a:spcPct val="200000"/>
              </a:lnSpc>
            </a:pPr>
            <a:r>
              <a:rPr lang="en-US" sz="1600" dirty="0">
                <a:solidFill>
                  <a:schemeClr val="bg1"/>
                </a:solidFill>
                <a:latin typeface="Times New Roman" panose="02020603050405020304" pitchFamily="18" charset="0"/>
                <a:cs typeface="Times New Roman" panose="02020603050405020304" pitchFamily="18" charset="0"/>
              </a:rPr>
              <a:t>District 28 was proud to join Queens Borough President Donovan Richards’ Queens Tech &amp; Career Expo at the New York Hall of Science — a free, high‑energy event showcasing technology, gaming, mentoring, and real career opportunities all in one place. In partnership with the QBP’s Director of Education, Ms. Kat Zapata, and AT&amp;T, we were thrilled to provide 100 of our neediest families with brand‑new laptops, expanding access to technology across our community. We want to thank QBP, Donovan Richards for his continued support of our community. </a:t>
            </a:r>
          </a:p>
        </p:txBody>
      </p:sp>
      <p:pic>
        <p:nvPicPr>
          <p:cNvPr id="11" name="Picture 10">
            <a:extLst>
              <a:ext uri="{FF2B5EF4-FFF2-40B4-BE49-F238E27FC236}">
                <a16:creationId xmlns:a16="http://schemas.microsoft.com/office/drawing/2014/main" id="{E9CB38F6-FB7C-EC91-AC2F-EA4B6A73F172}"/>
              </a:ext>
            </a:extLst>
          </p:cNvPr>
          <p:cNvPicPr>
            <a:picLocks noChangeAspect="1"/>
          </p:cNvPicPr>
          <p:nvPr/>
        </p:nvPicPr>
        <p:blipFill>
          <a:blip r:embed="rId4"/>
          <a:stretch>
            <a:fillRect/>
          </a:stretch>
        </p:blipFill>
        <p:spPr>
          <a:xfrm>
            <a:off x="1" y="3333930"/>
            <a:ext cx="4259250" cy="2678768"/>
          </a:xfrm>
          <a:prstGeom prst="rect">
            <a:avLst/>
          </a:prstGeom>
        </p:spPr>
      </p:pic>
      <p:pic>
        <p:nvPicPr>
          <p:cNvPr id="7" name="Picture 6">
            <a:extLst>
              <a:ext uri="{FF2B5EF4-FFF2-40B4-BE49-F238E27FC236}">
                <a16:creationId xmlns:a16="http://schemas.microsoft.com/office/drawing/2014/main" id="{9200783D-163D-CFD2-275E-F3C28A364466}"/>
              </a:ext>
            </a:extLst>
          </p:cNvPr>
          <p:cNvPicPr>
            <a:picLocks noChangeAspect="1"/>
          </p:cNvPicPr>
          <p:nvPr/>
        </p:nvPicPr>
        <p:blipFill>
          <a:blip r:embed="rId5"/>
          <a:stretch>
            <a:fillRect/>
          </a:stretch>
        </p:blipFill>
        <p:spPr>
          <a:xfrm>
            <a:off x="6650060" y="3333930"/>
            <a:ext cx="3573829" cy="2678768"/>
          </a:xfrm>
          <a:prstGeom prst="rect">
            <a:avLst/>
          </a:prstGeom>
        </p:spPr>
      </p:pic>
      <p:pic>
        <p:nvPicPr>
          <p:cNvPr id="8" name="Picture 7">
            <a:extLst>
              <a:ext uri="{FF2B5EF4-FFF2-40B4-BE49-F238E27FC236}">
                <a16:creationId xmlns:a16="http://schemas.microsoft.com/office/drawing/2014/main" id="{47A5978F-E68B-6492-8DD5-79BA956DAF96}"/>
              </a:ext>
            </a:extLst>
          </p:cNvPr>
          <p:cNvPicPr>
            <a:picLocks noChangeAspect="1"/>
          </p:cNvPicPr>
          <p:nvPr/>
        </p:nvPicPr>
        <p:blipFill>
          <a:blip r:embed="rId6"/>
          <a:stretch>
            <a:fillRect/>
          </a:stretch>
        </p:blipFill>
        <p:spPr>
          <a:xfrm>
            <a:off x="10227897" y="3333931"/>
            <a:ext cx="1964103" cy="2678768"/>
          </a:xfrm>
          <a:prstGeom prst="rect">
            <a:avLst/>
          </a:prstGeom>
        </p:spPr>
      </p:pic>
      <p:pic>
        <p:nvPicPr>
          <p:cNvPr id="9" name="Picture 8">
            <a:extLst>
              <a:ext uri="{FF2B5EF4-FFF2-40B4-BE49-F238E27FC236}">
                <a16:creationId xmlns:a16="http://schemas.microsoft.com/office/drawing/2014/main" id="{F11606EE-8303-CC31-9526-E98106C22C4D}"/>
              </a:ext>
            </a:extLst>
          </p:cNvPr>
          <p:cNvPicPr>
            <a:picLocks noChangeAspect="1"/>
          </p:cNvPicPr>
          <p:nvPr/>
        </p:nvPicPr>
        <p:blipFill>
          <a:blip r:embed="rId7"/>
          <a:stretch>
            <a:fillRect/>
          </a:stretch>
        </p:blipFill>
        <p:spPr>
          <a:xfrm>
            <a:off x="4263259" y="3333930"/>
            <a:ext cx="2386801" cy="2678768"/>
          </a:xfrm>
          <a:prstGeom prst="rect">
            <a:avLst/>
          </a:prstGeom>
        </p:spPr>
      </p:pic>
    </p:spTree>
    <p:extLst>
      <p:ext uri="{BB962C8B-B14F-4D97-AF65-F5344CB8AC3E}">
        <p14:creationId xmlns:p14="http://schemas.microsoft.com/office/powerpoint/2010/main" val="2017808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1EC94498-AF54-AFB3-856A-EDB3D55103BD}"/>
            </a:ext>
          </a:extLst>
        </p:cNvPr>
        <p:cNvGrpSpPr/>
        <p:nvPr/>
      </p:nvGrpSpPr>
      <p:grpSpPr>
        <a:xfrm>
          <a:off x="0" y="0"/>
          <a:ext cx="0" cy="0"/>
          <a:chOff x="0" y="0"/>
          <a:chExt cx="0" cy="0"/>
        </a:xfrm>
      </p:grpSpPr>
      <p:sp>
        <p:nvSpPr>
          <p:cNvPr id="532" name="Google Shape;532;p54">
            <a:extLst>
              <a:ext uri="{FF2B5EF4-FFF2-40B4-BE49-F238E27FC236}">
                <a16:creationId xmlns:a16="http://schemas.microsoft.com/office/drawing/2014/main" id="{325E626C-BBB7-78B4-EEB8-EF361CEF5A32}"/>
              </a:ext>
            </a:extLst>
          </p:cNvPr>
          <p:cNvSpPr txBox="1">
            <a:spLocks noGrp="1"/>
          </p:cNvSpPr>
          <p:nvPr>
            <p:ph type="title"/>
          </p:nvPr>
        </p:nvSpPr>
        <p:spPr>
          <a:xfrm>
            <a:off x="838138" y="81237"/>
            <a:ext cx="10515600" cy="92552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rial"/>
              <a:buNone/>
            </a:pPr>
            <a:r>
              <a:rPr lang="en-US">
                <a:solidFill>
                  <a:srgbClr val="FFC000"/>
                </a:solidFill>
              </a:rPr>
              <a:t>District 28 Mission and Vision</a:t>
            </a:r>
          </a:p>
        </p:txBody>
      </p:sp>
      <p:sp>
        <p:nvSpPr>
          <p:cNvPr id="533" name="Google Shape;533;p54">
            <a:extLst>
              <a:ext uri="{FF2B5EF4-FFF2-40B4-BE49-F238E27FC236}">
                <a16:creationId xmlns:a16="http://schemas.microsoft.com/office/drawing/2014/main" id="{D28F0E99-304D-1CD7-5D4B-57A60D03A13F}"/>
              </a:ext>
            </a:extLst>
          </p:cNvPr>
          <p:cNvSpPr txBox="1">
            <a:spLocks noGrp="1"/>
          </p:cNvSpPr>
          <p:nvPr>
            <p:ph type="body" idx="1"/>
          </p:nvPr>
        </p:nvSpPr>
        <p:spPr>
          <a:xfrm>
            <a:off x="526473" y="1191491"/>
            <a:ext cx="11222182" cy="4839854"/>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90000"/>
              </a:lnSpc>
              <a:spcBef>
                <a:spcPts val="0"/>
              </a:spcBef>
              <a:spcAft>
                <a:spcPts val="0"/>
              </a:spcAft>
              <a:buClr>
                <a:srgbClr val="B8D1ED"/>
              </a:buClr>
              <a:buSzPts val="2800"/>
              <a:buNone/>
            </a:pPr>
            <a:r>
              <a:rPr lang="en-US" sz="3300">
                <a:solidFill>
                  <a:srgbClr val="FFFF00"/>
                </a:solidFill>
                <a:latin typeface="Calibri"/>
                <a:ea typeface="Calibri"/>
                <a:cs typeface="Calibri"/>
              </a:rPr>
              <a:t>Mission: </a:t>
            </a:r>
          </a:p>
          <a:p>
            <a:pPr marL="0" lvl="0" indent="0" algn="l" rtl="0">
              <a:lnSpc>
                <a:spcPct val="150000"/>
              </a:lnSpc>
              <a:spcBef>
                <a:spcPts val="0"/>
              </a:spcBef>
              <a:spcAft>
                <a:spcPts val="0"/>
              </a:spcAft>
              <a:buClr>
                <a:srgbClr val="B8D1ED"/>
              </a:buClr>
              <a:buSzPts val="2800"/>
              <a:buNone/>
            </a:pPr>
            <a:r>
              <a:rPr lang="en-US" sz="2000" b="0">
                <a:solidFill>
                  <a:schemeClr val="bg1"/>
                </a:solidFill>
                <a:latin typeface="Calibri"/>
                <a:ea typeface="Calibri"/>
                <a:cs typeface="Calibri"/>
              </a:rPr>
              <a:t>In Community School District 28 we focus on equity as a lever for achievement for every single scholar. We are a district of excellence. We commit to every school maintaining high academic standards and working closely with families so that all scholars are learning at high levels. Beginning with school leaders, teachers, students and community partners, we also commit to being a district of learners ensuring that we promote critical thinking rooted in core content conceptual understanding through creative problem solving, technology innovation, social emotional learning and community advocacy.</a:t>
            </a:r>
          </a:p>
          <a:p>
            <a:pPr marL="0" lvl="0" indent="0" algn="l" rtl="0">
              <a:lnSpc>
                <a:spcPct val="150000"/>
              </a:lnSpc>
              <a:spcBef>
                <a:spcPts val="0"/>
              </a:spcBef>
              <a:spcAft>
                <a:spcPts val="0"/>
              </a:spcAft>
              <a:buClr>
                <a:srgbClr val="B8D1ED"/>
              </a:buClr>
              <a:buSzPts val="2800"/>
              <a:buNone/>
            </a:pPr>
            <a:r>
              <a:rPr lang="en-US" sz="3300">
                <a:solidFill>
                  <a:srgbClr val="FFFF00"/>
                </a:solidFill>
                <a:latin typeface="Calibri"/>
                <a:ea typeface="Calibri"/>
                <a:cs typeface="Calibri"/>
              </a:rPr>
              <a:t>Vision: </a:t>
            </a:r>
          </a:p>
          <a:p>
            <a:pPr marL="0" lvl="0" indent="0" algn="l" rtl="0">
              <a:lnSpc>
                <a:spcPct val="150000"/>
              </a:lnSpc>
              <a:spcBef>
                <a:spcPts val="0"/>
              </a:spcBef>
              <a:spcAft>
                <a:spcPts val="0"/>
              </a:spcAft>
              <a:buClr>
                <a:srgbClr val="B8D1ED"/>
              </a:buClr>
              <a:buSzPts val="2800"/>
              <a:buNone/>
            </a:pPr>
            <a:r>
              <a:rPr lang="en-US" sz="2000" b="0">
                <a:solidFill>
                  <a:schemeClr val="bg1"/>
                </a:solidFill>
                <a:latin typeface="Calibri"/>
                <a:ea typeface="Calibri"/>
                <a:cs typeface="Calibri"/>
              </a:rPr>
              <a:t>In Community School District 28 we celebrate our differences because we understand that woven into those differences is the knowledge that they offer us unlimited possibility to learn and expand our knowledge of and commitment to all humanity. We are beautifully diverse, varied; coming from countless racial, ethnic, language, and belief backgrounds. We commit to striving for inestimable contribution to the lives of our scholars.</a:t>
            </a:r>
          </a:p>
          <a:p>
            <a:pPr marL="0" lvl="0" indent="0" algn="l" rtl="0">
              <a:lnSpc>
                <a:spcPct val="90000"/>
              </a:lnSpc>
              <a:spcBef>
                <a:spcPts val="0"/>
              </a:spcBef>
              <a:spcAft>
                <a:spcPts val="0"/>
              </a:spcAft>
              <a:buClr>
                <a:srgbClr val="B8D1ED"/>
              </a:buClr>
              <a:buSzPts val="2800"/>
              <a:buNone/>
            </a:pPr>
            <a:endParaRPr lang="en-US">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indent="0" algn="ctr" rtl="0">
              <a:lnSpc>
                <a:spcPct val="90000"/>
              </a:lnSpc>
              <a:spcBef>
                <a:spcPts val="0"/>
              </a:spcBef>
              <a:spcAft>
                <a:spcPts val="0"/>
              </a:spcAft>
              <a:buClr>
                <a:srgbClr val="B8D1ED"/>
              </a:buClr>
              <a:buSzPts val="2800"/>
              <a:buNone/>
            </a:pPr>
            <a:endParaRPr/>
          </a:p>
        </p:txBody>
      </p:sp>
      <p:pic>
        <p:nvPicPr>
          <p:cNvPr id="3" name="Picture 2" descr="D28 Logo">
            <a:extLst>
              <a:ext uri="{FF2B5EF4-FFF2-40B4-BE49-F238E27FC236}">
                <a16:creationId xmlns:a16="http://schemas.microsoft.com/office/drawing/2014/main" id="{6E718B65-24E9-3A8B-3369-0566AC196B7A}"/>
              </a:ext>
            </a:extLst>
          </p:cNvPr>
          <p:cNvPicPr>
            <a:picLocks noChangeAspect="1"/>
          </p:cNvPicPr>
          <p:nvPr/>
        </p:nvPicPr>
        <p:blipFill>
          <a:blip r:embed="rId3"/>
          <a:stretch>
            <a:fillRect/>
          </a:stretch>
        </p:blipFill>
        <p:spPr>
          <a:xfrm>
            <a:off x="10694533" y="143624"/>
            <a:ext cx="1107516" cy="1205771"/>
          </a:xfrm>
          <a:prstGeom prst="rect">
            <a:avLst/>
          </a:prstGeom>
        </p:spPr>
      </p:pic>
    </p:spTree>
    <p:extLst>
      <p:ext uri="{BB962C8B-B14F-4D97-AF65-F5344CB8AC3E}">
        <p14:creationId xmlns:p14="http://schemas.microsoft.com/office/powerpoint/2010/main" val="2947318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531">
          <a:extLst>
            <a:ext uri="{FF2B5EF4-FFF2-40B4-BE49-F238E27FC236}">
              <a16:creationId xmlns:a16="http://schemas.microsoft.com/office/drawing/2014/main" id="{06F2EF86-EFCB-038A-A9DC-295DDF53116B}"/>
            </a:ext>
          </a:extLst>
        </p:cNvPr>
        <p:cNvGrpSpPr/>
        <p:nvPr/>
      </p:nvGrpSpPr>
      <p:grpSpPr>
        <a:xfrm>
          <a:off x="0" y="0"/>
          <a:ext cx="0" cy="0"/>
          <a:chOff x="0" y="0"/>
          <a:chExt cx="0" cy="0"/>
        </a:xfrm>
      </p:grpSpPr>
      <p:sp>
        <p:nvSpPr>
          <p:cNvPr id="532" name="Google Shape;532;p54">
            <a:extLst>
              <a:ext uri="{FF2B5EF4-FFF2-40B4-BE49-F238E27FC236}">
                <a16:creationId xmlns:a16="http://schemas.microsoft.com/office/drawing/2014/main" id="{B7F92557-0596-6BD3-356B-9A4C989F67DC}"/>
              </a:ext>
            </a:extLst>
          </p:cNvPr>
          <p:cNvSpPr txBox="1">
            <a:spLocks noGrp="1"/>
          </p:cNvSpPr>
          <p:nvPr>
            <p:ph type="title"/>
          </p:nvPr>
        </p:nvSpPr>
        <p:spPr>
          <a:xfrm>
            <a:off x="236621" y="4178"/>
            <a:ext cx="10515600" cy="1325563"/>
          </a:xfrm>
        </p:spPr>
        <p:txBody>
          <a:bodyPr spcFirstLastPara="1" wrap="square" lIns="91425" tIns="45700" rIns="91425" bIns="45700" anchor="ctr" anchorCtr="0">
            <a:normAutofit/>
          </a:bodyPr>
          <a:lstStyle/>
          <a:p>
            <a:r>
              <a:rPr lang="en-US" b="1" i="0" u="none" strike="noStrike" cap="none">
                <a:solidFill>
                  <a:srgbClr val="FFC000"/>
                </a:solidFill>
              </a:rPr>
              <a:t>D28 Superintendent Priorities</a:t>
            </a:r>
          </a:p>
        </p:txBody>
      </p:sp>
      <p:sp>
        <p:nvSpPr>
          <p:cNvPr id="538" name="Slide Number Placeholder 1">
            <a:extLst>
              <a:ext uri="{FF2B5EF4-FFF2-40B4-BE49-F238E27FC236}">
                <a16:creationId xmlns:a16="http://schemas.microsoft.com/office/drawing/2014/main" id="{2671F366-330F-7E8C-8AD9-5A1D876B8354}"/>
              </a:ext>
            </a:extLst>
          </p:cNvPr>
          <p:cNvSpPr>
            <a:spLocks noGrp="1"/>
          </p:cNvSpPr>
          <p:nvPr>
            <p:ph type="sldNum" idx="12"/>
          </p:nvPr>
        </p:nvSpPr>
        <p:spPr>
          <a:xfrm>
            <a:off x="10889975" y="6198579"/>
            <a:ext cx="463826" cy="365125"/>
          </a:xfrm>
        </p:spPr>
        <p:txBody>
          <a:bodyPr wrap="square" anchor="ctr">
            <a:normAutofit/>
          </a:bodyPr>
          <a:lstStyle/>
          <a:p>
            <a:pPr marL="0" lvl="0" indent="0" rtl="0">
              <a:spcBef>
                <a:spcPts val="0"/>
              </a:spcBef>
              <a:spcAft>
                <a:spcPts val="600"/>
              </a:spcAft>
              <a:buNone/>
            </a:pPr>
            <a:fld id="{00000000-1234-1234-1234-123412341234}" type="slidenum">
              <a:rPr lang="en-US"/>
              <a:pPr marL="0" lvl="0" indent="0" rtl="0">
                <a:spcBef>
                  <a:spcPts val="0"/>
                </a:spcBef>
                <a:spcAft>
                  <a:spcPts val="600"/>
                </a:spcAft>
                <a:buNone/>
              </a:pPr>
              <a:t>3</a:t>
            </a:fld>
            <a:endParaRPr lang="en-US"/>
          </a:p>
        </p:txBody>
      </p:sp>
      <p:graphicFrame>
        <p:nvGraphicFramePr>
          <p:cNvPr id="534" name="TextBox 5">
            <a:extLst>
              <a:ext uri="{FF2B5EF4-FFF2-40B4-BE49-F238E27FC236}">
                <a16:creationId xmlns:a16="http://schemas.microsoft.com/office/drawing/2014/main" id="{250F77C7-0A9D-D8FF-6CEF-2CBBA421C278}"/>
              </a:ext>
            </a:extLst>
          </p:cNvPr>
          <p:cNvGraphicFramePr/>
          <p:nvPr>
            <p:extLst>
              <p:ext uri="{D42A27DB-BD31-4B8C-83A1-F6EECF244321}">
                <p14:modId xmlns:p14="http://schemas.microsoft.com/office/powerpoint/2010/main" val="3179267716"/>
              </p:ext>
            </p:extLst>
          </p:nvPr>
        </p:nvGraphicFramePr>
        <p:xfrm>
          <a:off x="838200" y="1593015"/>
          <a:ext cx="10866521" cy="4439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D28 Logo">
            <a:extLst>
              <a:ext uri="{FF2B5EF4-FFF2-40B4-BE49-F238E27FC236}">
                <a16:creationId xmlns:a16="http://schemas.microsoft.com/office/drawing/2014/main" id="{F7ACFD68-61AD-9A0F-B43C-17BE731F415E}"/>
              </a:ext>
            </a:extLst>
          </p:cNvPr>
          <p:cNvPicPr>
            <a:picLocks noChangeAspect="1"/>
          </p:cNvPicPr>
          <p:nvPr/>
        </p:nvPicPr>
        <p:blipFill>
          <a:blip r:embed="rId8"/>
          <a:stretch>
            <a:fillRect/>
          </a:stretch>
        </p:blipFill>
        <p:spPr>
          <a:xfrm>
            <a:off x="9949281" y="193865"/>
            <a:ext cx="1894636" cy="1909156"/>
          </a:xfrm>
          <a:prstGeom prst="rect">
            <a:avLst/>
          </a:prstGeom>
        </p:spPr>
      </p:pic>
    </p:spTree>
    <p:extLst>
      <p:ext uri="{BB962C8B-B14F-4D97-AF65-F5344CB8AC3E}">
        <p14:creationId xmlns:p14="http://schemas.microsoft.com/office/powerpoint/2010/main" val="74017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0CCB8EE0-2903-9CB6-9EA5-03BA52B6EF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BEBFC5C-42B6-B327-B01E-DB8DA458A31B}"/>
              </a:ext>
            </a:extLst>
          </p:cNvPr>
          <p:cNvSpPr txBox="1"/>
          <p:nvPr/>
        </p:nvSpPr>
        <p:spPr>
          <a:xfrm>
            <a:off x="130302" y="73152"/>
            <a:ext cx="7623810" cy="769441"/>
          </a:xfrm>
          <a:prstGeom prst="rect">
            <a:avLst/>
          </a:prstGeom>
          <a:noFill/>
        </p:spPr>
        <p:txBody>
          <a:bodyPr wrap="square" lIns="91440" tIns="45720" rIns="91440" bIns="45720" anchor="t">
            <a:spAutoFit/>
          </a:bodyPr>
          <a:lstStyle/>
          <a:p>
            <a:pPr>
              <a:defRPr/>
            </a:pPr>
            <a:r>
              <a:rPr kumimoji="0" lang="en-US" sz="4400" b="1" i="0" u="none" strike="noStrike" kern="1200" cap="none" spc="0" normalizeH="0" baseline="0" noProof="0">
                <a:ln>
                  <a:noFill/>
                </a:ln>
                <a:solidFill>
                  <a:schemeClr val="accent4"/>
                </a:solidFill>
                <a:effectLst/>
                <a:uLnTx/>
                <a:uFillTx/>
                <a:latin typeface="Calibri"/>
                <a:ea typeface="+mj-ea"/>
                <a:cs typeface="+mj-cs"/>
              </a:rPr>
              <a:t>D28- District Non-Negotiables</a:t>
            </a:r>
            <a:endParaRPr lang="en-US">
              <a:solidFill>
                <a:schemeClr val="accent4"/>
              </a:solidFill>
            </a:endParaRPr>
          </a:p>
        </p:txBody>
      </p:sp>
      <p:sp>
        <p:nvSpPr>
          <p:cNvPr id="3" name="TextBox 2">
            <a:extLst>
              <a:ext uri="{FF2B5EF4-FFF2-40B4-BE49-F238E27FC236}">
                <a16:creationId xmlns:a16="http://schemas.microsoft.com/office/drawing/2014/main" id="{18D9169D-4949-D221-DBAB-492C7FA77205}"/>
              </a:ext>
            </a:extLst>
          </p:cNvPr>
          <p:cNvSpPr txBox="1"/>
          <p:nvPr/>
        </p:nvSpPr>
        <p:spPr>
          <a:xfrm>
            <a:off x="356616" y="1051984"/>
            <a:ext cx="8755380" cy="4445832"/>
          </a:xfrm>
          <a:prstGeom prst="rect">
            <a:avLst/>
          </a:prstGeom>
          <a:noFill/>
        </p:spPr>
        <p:txBody>
          <a:bodyPr wrap="square">
            <a:spAutoFit/>
          </a:bodyPr>
          <a:lstStyle/>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Standards-Aligned Instruction: </a:t>
            </a:r>
            <a:r>
              <a:rPr kumimoji="0" lang="en-US" sz="2000" b="0" i="0" u="none" strike="noStrike" kern="1200" cap="none" spc="0" normalizeH="0" baseline="0" noProof="0">
                <a:ln>
                  <a:noFill/>
                </a:ln>
                <a:solidFill>
                  <a:schemeClr val="bg1"/>
                </a:solidFill>
                <a:effectLst/>
                <a:uLnTx/>
                <a:uFillTx/>
                <a:latin typeface="Calibri"/>
                <a:ea typeface="+mn-ea"/>
                <a:cs typeface="+mn-cs"/>
              </a:rPr>
              <a:t>All lessons must be aligned to grade-level standards and learning objectives.</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Small Group Instruction </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Explicit Teaching with Gradual Release: </a:t>
            </a:r>
            <a:r>
              <a:rPr kumimoji="0" lang="en-US" sz="2000" b="0" i="0" u="none" strike="noStrike" kern="1200" cap="none" spc="0" normalizeH="0" baseline="0" noProof="0">
                <a:ln>
                  <a:noFill/>
                </a:ln>
                <a:solidFill>
                  <a:schemeClr val="bg1"/>
                </a:solidFill>
                <a:effectLst/>
                <a:uLnTx/>
                <a:uFillTx/>
                <a:latin typeface="Calibri"/>
                <a:ea typeface="+mn-ea"/>
                <a:cs typeface="+mn-cs"/>
              </a:rPr>
              <a:t>Teachers model, guide, and then release responsibility for independent practice.</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Active Student Engagement: </a:t>
            </a:r>
            <a:r>
              <a:rPr kumimoji="0" lang="en-US" sz="2000" b="0" i="0" u="none" strike="noStrike" kern="1200" cap="none" spc="0" normalizeH="0" baseline="0" noProof="0">
                <a:ln>
                  <a:noFill/>
                </a:ln>
                <a:solidFill>
                  <a:schemeClr val="bg1"/>
                </a:solidFill>
                <a:effectLst/>
                <a:uLnTx/>
                <a:uFillTx/>
                <a:latin typeface="Calibri"/>
                <a:ea typeface="+mn-ea"/>
                <a:cs typeface="+mn-cs"/>
              </a:rPr>
              <a:t>Students are consistently engaged through questioning, discussion, and checks for understanding.</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sz="1800"/>
            </a:pPr>
            <a:r>
              <a:rPr kumimoji="0" lang="en-US" sz="2000" b="1" i="0" u="none" strike="noStrike" kern="1200" cap="none" spc="0" normalizeH="0" baseline="0" noProof="0">
                <a:ln>
                  <a:noFill/>
                </a:ln>
                <a:solidFill>
                  <a:schemeClr val="accent4"/>
                </a:solidFill>
                <a:effectLst/>
                <a:uLnTx/>
                <a:uFillTx/>
                <a:latin typeface="Calibri"/>
                <a:ea typeface="+mn-ea"/>
                <a:cs typeface="+mn-cs"/>
              </a:rPr>
              <a:t>Data-Driven Differentiation: </a:t>
            </a:r>
            <a:r>
              <a:rPr kumimoji="0" lang="en-US" sz="2000" b="0" i="0" u="none" strike="noStrike" kern="1200" cap="none" spc="0" normalizeH="0" baseline="0" noProof="0">
                <a:ln>
                  <a:noFill/>
                </a:ln>
                <a:solidFill>
                  <a:schemeClr val="bg1"/>
                </a:solidFill>
                <a:effectLst/>
                <a:uLnTx/>
                <a:uFillTx/>
                <a:latin typeface="Calibri"/>
                <a:ea typeface="+mn-ea"/>
                <a:cs typeface="+mn-cs"/>
              </a:rPr>
              <a:t>Instruction is adjusted based on formative assessment to meet diverse student needs within the core lesson.</a:t>
            </a:r>
          </a:p>
        </p:txBody>
      </p:sp>
      <p:pic>
        <p:nvPicPr>
          <p:cNvPr id="5" name="Picture 4" descr="D28 Logo">
            <a:extLst>
              <a:ext uri="{FF2B5EF4-FFF2-40B4-BE49-F238E27FC236}">
                <a16:creationId xmlns:a16="http://schemas.microsoft.com/office/drawing/2014/main" id="{7F397A5F-0216-755F-5EAA-5C73276114FF}"/>
              </a:ext>
            </a:extLst>
          </p:cNvPr>
          <p:cNvPicPr>
            <a:picLocks noChangeAspect="1"/>
          </p:cNvPicPr>
          <p:nvPr/>
        </p:nvPicPr>
        <p:blipFill>
          <a:blip r:embed="rId3"/>
          <a:stretch>
            <a:fillRect/>
          </a:stretch>
        </p:blipFill>
        <p:spPr>
          <a:xfrm>
            <a:off x="10657963" y="180573"/>
            <a:ext cx="1313969" cy="1324039"/>
          </a:xfrm>
          <a:prstGeom prst="rect">
            <a:avLst/>
          </a:prstGeom>
        </p:spPr>
      </p:pic>
    </p:spTree>
    <p:extLst>
      <p:ext uri="{BB962C8B-B14F-4D97-AF65-F5344CB8AC3E}">
        <p14:creationId xmlns:p14="http://schemas.microsoft.com/office/powerpoint/2010/main" val="399137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D22744F5-8312-D240-3195-8EFE9D53F55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7108D78-E011-8A1B-5444-3584DB45A812}"/>
              </a:ext>
            </a:extLst>
          </p:cNvPr>
          <p:cNvSpPr txBox="1"/>
          <p:nvPr/>
        </p:nvSpPr>
        <p:spPr>
          <a:xfrm>
            <a:off x="100584" y="188813"/>
            <a:ext cx="10693287" cy="584775"/>
          </a:xfrm>
          <a:prstGeom prst="rect">
            <a:avLst/>
          </a:prstGeom>
          <a:noFill/>
        </p:spPr>
        <p:txBody>
          <a:bodyPr wrap="square">
            <a:spAutoFit/>
          </a:bodyPr>
          <a:lstStyle/>
          <a:p>
            <a:r>
              <a:rPr lang="en-US" sz="3200" b="1" dirty="0">
                <a:solidFill>
                  <a:srgbClr val="FFC000"/>
                </a:solidFill>
                <a:latin typeface="Times New Roman" panose="02020603050405020304" pitchFamily="18" charset="0"/>
                <a:cs typeface="Times New Roman" panose="02020603050405020304" pitchFamily="18" charset="0"/>
              </a:rPr>
              <a:t>Chancellor’s Visit to D-28</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5D3ED99-5027-B0D0-8785-C7E1AE9160D5}"/>
              </a:ext>
            </a:extLst>
          </p:cNvPr>
          <p:cNvSpPr txBox="1"/>
          <p:nvPr/>
        </p:nvSpPr>
        <p:spPr>
          <a:xfrm>
            <a:off x="100584" y="983903"/>
            <a:ext cx="11989816" cy="2223879"/>
          </a:xfrm>
          <a:prstGeom prst="rect">
            <a:avLst/>
          </a:prstGeom>
          <a:noFill/>
        </p:spPr>
        <p:txBody>
          <a:bodyPr wrap="square">
            <a:spAutoFit/>
          </a:bodyPr>
          <a:lstStyle/>
          <a:p>
            <a:pPr>
              <a:lnSpc>
                <a:spcPct val="200000"/>
              </a:lnSpc>
            </a:pPr>
            <a:r>
              <a:rPr lang="en-US" sz="1800" dirty="0">
                <a:solidFill>
                  <a:schemeClr val="bg1"/>
                </a:solidFill>
                <a:latin typeface="Times New Roman" panose="02020603050405020304" pitchFamily="18" charset="0"/>
                <a:cs typeface="Times New Roman" panose="02020603050405020304" pitchFamily="18" charset="0"/>
              </a:rPr>
              <a:t>District 28 extends our heartfelt thanks to Chancellor Kamar Samuels and his team for visiting PS 303 and spending time with our scholars, families, and staff. We are deeply grateful to all of our D28 stakeholders—students, parents, staff, SLT, PTA, CEC, PEP, and our elected officials—whose partnership and presence made the visit truly meaningful. Together, we continue to strengthen our community and advance the work that supports every child’s success.</a:t>
            </a:r>
          </a:p>
        </p:txBody>
      </p:sp>
      <p:pic>
        <p:nvPicPr>
          <p:cNvPr id="6" name="Picture 5">
            <a:extLst>
              <a:ext uri="{FF2B5EF4-FFF2-40B4-BE49-F238E27FC236}">
                <a16:creationId xmlns:a16="http://schemas.microsoft.com/office/drawing/2014/main" id="{877E2DA2-BF2E-3EE5-3BA1-D7F146648D08}"/>
              </a:ext>
            </a:extLst>
          </p:cNvPr>
          <p:cNvPicPr>
            <a:picLocks noChangeAspect="1"/>
          </p:cNvPicPr>
          <p:nvPr/>
        </p:nvPicPr>
        <p:blipFill>
          <a:blip r:embed="rId3"/>
          <a:stretch>
            <a:fillRect/>
          </a:stretch>
        </p:blipFill>
        <p:spPr>
          <a:xfrm>
            <a:off x="4063492" y="3207782"/>
            <a:ext cx="4064000" cy="2862818"/>
          </a:xfrm>
          <a:prstGeom prst="rect">
            <a:avLst/>
          </a:prstGeom>
        </p:spPr>
      </p:pic>
      <p:pic>
        <p:nvPicPr>
          <p:cNvPr id="8" name="Picture 7">
            <a:extLst>
              <a:ext uri="{FF2B5EF4-FFF2-40B4-BE49-F238E27FC236}">
                <a16:creationId xmlns:a16="http://schemas.microsoft.com/office/drawing/2014/main" id="{1C1DC721-90B8-D86D-B983-43F406C5EDC6}"/>
              </a:ext>
            </a:extLst>
          </p:cNvPr>
          <p:cNvPicPr>
            <a:picLocks noChangeAspect="1"/>
          </p:cNvPicPr>
          <p:nvPr/>
        </p:nvPicPr>
        <p:blipFill>
          <a:blip r:embed="rId4"/>
          <a:stretch>
            <a:fillRect/>
          </a:stretch>
        </p:blipFill>
        <p:spPr>
          <a:xfrm>
            <a:off x="-508" y="3207782"/>
            <a:ext cx="4064000" cy="2862818"/>
          </a:xfrm>
          <a:prstGeom prst="rect">
            <a:avLst/>
          </a:prstGeom>
        </p:spPr>
      </p:pic>
      <p:pic>
        <p:nvPicPr>
          <p:cNvPr id="9" name="Picture 8">
            <a:extLst>
              <a:ext uri="{FF2B5EF4-FFF2-40B4-BE49-F238E27FC236}">
                <a16:creationId xmlns:a16="http://schemas.microsoft.com/office/drawing/2014/main" id="{3F69EA2D-B21D-1F5A-FBE1-F7A16D2326F2}"/>
              </a:ext>
            </a:extLst>
          </p:cNvPr>
          <p:cNvPicPr>
            <a:picLocks noChangeAspect="1"/>
          </p:cNvPicPr>
          <p:nvPr/>
        </p:nvPicPr>
        <p:blipFill>
          <a:blip r:embed="rId5"/>
          <a:stretch>
            <a:fillRect/>
          </a:stretch>
        </p:blipFill>
        <p:spPr>
          <a:xfrm>
            <a:off x="8128000" y="3207782"/>
            <a:ext cx="4063492" cy="2862818"/>
          </a:xfrm>
          <a:prstGeom prst="rect">
            <a:avLst/>
          </a:prstGeom>
        </p:spPr>
      </p:pic>
    </p:spTree>
    <p:extLst>
      <p:ext uri="{BB962C8B-B14F-4D97-AF65-F5344CB8AC3E}">
        <p14:creationId xmlns:p14="http://schemas.microsoft.com/office/powerpoint/2010/main" val="137273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C03B53C4-C16F-8427-A94F-F1A07562108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3025F71-62FB-0DFE-3D19-79624EF0B9CE}"/>
              </a:ext>
            </a:extLst>
          </p:cNvPr>
          <p:cNvSpPr txBox="1"/>
          <p:nvPr/>
        </p:nvSpPr>
        <p:spPr>
          <a:xfrm>
            <a:off x="304800" y="1051035"/>
            <a:ext cx="11813627" cy="4437112"/>
          </a:xfrm>
          <a:prstGeom prst="rect">
            <a:avLst/>
          </a:prstGeom>
          <a:noFill/>
        </p:spPr>
        <p:txBody>
          <a:bodyPr wrap="square">
            <a:spAutoFit/>
          </a:bodyPr>
          <a:lstStyle/>
          <a:p>
            <a:pPr>
              <a:lnSpc>
                <a:spcPct val="200000"/>
              </a:lnSpc>
              <a:spcAft>
                <a:spcPts val="900"/>
              </a:spcAft>
              <a:buNone/>
            </a:pPr>
            <a:r>
              <a:rPr lang="en-US" sz="1800" dirty="0">
                <a:solidFill>
                  <a:schemeClr val="bg1"/>
                </a:solidFill>
                <a:effectLst/>
                <a:latin typeface="Lucida Bright" panose="02040602050505020304" pitchFamily="18" charset="77"/>
                <a:cs typeface="Times New Roman" panose="02020603050405020304" pitchFamily="18" charset="0"/>
              </a:rPr>
              <a:t>NYCPS, the Mayor’s Office, and District 28 take the safety and rights of all students extremely seriously, especially regarding non‑local law enforcement and ICE. Schools remain protected spaces, and ICE or other non‑local agencies are not permitted to enter unless legally required with a valid judicial warrant, which must be reviewed by Senior Field Counsel before any action is taken. If such personnel appear, staff follow strict DOE protocols to keep officers outside, notify leadership, and ensure no student is questioned or detained. District 28 continues to reinforce these protections through principal training and Know Your Rights resources for families. </a:t>
            </a:r>
            <a:r>
              <a:rPr lang="en-US" sz="1800" dirty="0">
                <a:solidFill>
                  <a:schemeClr val="bg1"/>
                </a:solidFill>
                <a:latin typeface="Lucida Bright" panose="02040602050505020304" pitchFamily="18" charset="77"/>
                <a:cs typeface="Times New Roman" panose="02020603050405020304" pitchFamily="18" charset="0"/>
              </a:rPr>
              <a:t>Links to these protocols </a:t>
            </a:r>
            <a:r>
              <a:rPr lang="en-US" sz="1800">
                <a:solidFill>
                  <a:schemeClr val="bg1"/>
                </a:solidFill>
                <a:latin typeface="Lucida Bright" panose="02040602050505020304" pitchFamily="18" charset="77"/>
                <a:cs typeface="Times New Roman" panose="02020603050405020304" pitchFamily="18" charset="0"/>
              </a:rPr>
              <a:t>as well as </a:t>
            </a:r>
            <a:r>
              <a:rPr lang="en-US" sz="1800" dirty="0">
                <a:solidFill>
                  <a:schemeClr val="bg1"/>
                </a:solidFill>
                <a:latin typeface="Lucida Bright" panose="02040602050505020304" pitchFamily="18" charset="77"/>
                <a:cs typeface="Times New Roman" panose="02020603050405020304" pitchFamily="18" charset="0"/>
              </a:rPr>
              <a:t>resources are shared on both the DOE and the D28 website. </a:t>
            </a:r>
            <a:endParaRPr lang="en-US" sz="1800" dirty="0">
              <a:solidFill>
                <a:schemeClr val="bg1"/>
              </a:solidFill>
              <a:effectLst/>
              <a:latin typeface="Lucida Bright" panose="02040602050505020304" pitchFamily="18" charset="77"/>
              <a:cs typeface="Times New Roman" panose="02020603050405020304" pitchFamily="18" charset="0"/>
            </a:endParaRPr>
          </a:p>
        </p:txBody>
      </p:sp>
      <p:sp>
        <p:nvSpPr>
          <p:cNvPr id="10" name="TextBox 9">
            <a:extLst>
              <a:ext uri="{FF2B5EF4-FFF2-40B4-BE49-F238E27FC236}">
                <a16:creationId xmlns:a16="http://schemas.microsoft.com/office/drawing/2014/main" id="{D3A4E438-6794-B987-6998-AC8F14D83EB6}"/>
              </a:ext>
            </a:extLst>
          </p:cNvPr>
          <p:cNvSpPr txBox="1"/>
          <p:nvPr/>
        </p:nvSpPr>
        <p:spPr>
          <a:xfrm>
            <a:off x="378373" y="376884"/>
            <a:ext cx="9522372" cy="584775"/>
          </a:xfrm>
          <a:prstGeom prst="rect">
            <a:avLst/>
          </a:prstGeom>
          <a:noFill/>
        </p:spPr>
        <p:txBody>
          <a:bodyPr wrap="square">
            <a:spAutoFit/>
          </a:bodyPr>
          <a:lstStyle/>
          <a:p>
            <a:pPr algn="l">
              <a:buNone/>
            </a:pPr>
            <a:r>
              <a:rPr lang="en-US" sz="3200" b="1" dirty="0">
                <a:solidFill>
                  <a:schemeClr val="accent4"/>
                </a:solidFill>
                <a:effectLst/>
                <a:latin typeface="Lucida Bright" panose="02040602050505020304" pitchFamily="18" charset="77"/>
              </a:rPr>
              <a:t>Protocols for Non-Local Law Enforcement</a:t>
            </a:r>
          </a:p>
        </p:txBody>
      </p:sp>
    </p:spTree>
    <p:extLst>
      <p:ext uri="{BB962C8B-B14F-4D97-AF65-F5344CB8AC3E}">
        <p14:creationId xmlns:p14="http://schemas.microsoft.com/office/powerpoint/2010/main" val="109740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7261F01E-4CD7-7539-2C50-FC3E45E090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9B8043-52F6-90EA-52A0-610DAD71607F}"/>
              </a:ext>
            </a:extLst>
          </p:cNvPr>
          <p:cNvSpPr txBox="1"/>
          <p:nvPr/>
        </p:nvSpPr>
        <p:spPr>
          <a:xfrm>
            <a:off x="211836" y="1380744"/>
            <a:ext cx="11768328" cy="4297651"/>
          </a:xfrm>
          <a:prstGeom prst="rect">
            <a:avLst/>
          </a:prstGeom>
          <a:noFill/>
        </p:spPr>
        <p:txBody>
          <a:bodyPr wrap="square" lIns="91440" tIns="45720" rIns="91440" bIns="45720" anchor="t">
            <a:spAutoFit/>
          </a:bodyPr>
          <a:lstStyle/>
          <a:p>
            <a:pPr marL="0" marR="0">
              <a:lnSpc>
                <a:spcPct val="250000"/>
              </a:lnSpc>
              <a:spcAft>
                <a:spcPts val="800"/>
              </a:spcAft>
              <a:buNone/>
            </a:pPr>
            <a:r>
              <a:rPr lang="en-US" sz="1800" kern="100" dirty="0">
                <a:solidFill>
                  <a:schemeClr val="bg1"/>
                </a:solidFill>
                <a:effectLst/>
                <a:latin typeface="Times New Roman"/>
                <a:ea typeface="Aptos" panose="020B0004020202020204" pitchFamily="34" charset="0"/>
                <a:cs typeface="Times New Roman"/>
              </a:rPr>
              <a:t>A national study by </a:t>
            </a:r>
            <a:r>
              <a:rPr lang="en-US" sz="1800" i="1" kern="100" dirty="0">
                <a:solidFill>
                  <a:schemeClr val="bg1"/>
                </a:solidFill>
                <a:effectLst/>
                <a:latin typeface="Times New Roman"/>
                <a:ea typeface="Aptos" panose="020B0004020202020204" pitchFamily="34" charset="0"/>
                <a:cs typeface="Times New Roman"/>
              </a:rPr>
              <a:t>The 74 (a non-profit covering education nationwide)</a:t>
            </a:r>
            <a:r>
              <a:rPr lang="en-US" sz="1800" kern="100" dirty="0">
                <a:solidFill>
                  <a:schemeClr val="bg1"/>
                </a:solidFill>
                <a:effectLst/>
                <a:latin typeface="Times New Roman"/>
                <a:ea typeface="Aptos" panose="020B0004020202020204" pitchFamily="34" charset="0"/>
                <a:cs typeface="Times New Roman"/>
              </a:rPr>
              <a:t> examined 41,883 schools and identified the ones whose third‑grade reading proficiency exceeded expectations based on poverty levels. I am pleased to announce that District 28 stands out with </a:t>
            </a:r>
            <a:r>
              <a:rPr lang="en-US" sz="1800" b="1" kern="100" dirty="0">
                <a:solidFill>
                  <a:schemeClr val="bg1"/>
                </a:solidFill>
                <a:effectLst/>
                <a:latin typeface="Times New Roman"/>
                <a:ea typeface="Aptos" panose="020B0004020202020204" pitchFamily="34" charset="0"/>
                <a:cs typeface="Times New Roman"/>
              </a:rPr>
              <a:t>21 schools represented</a:t>
            </a:r>
            <a:r>
              <a:rPr lang="en-US" sz="1800" kern="100" dirty="0">
                <a:solidFill>
                  <a:schemeClr val="bg1"/>
                </a:solidFill>
                <a:effectLst/>
                <a:latin typeface="Times New Roman"/>
                <a:ea typeface="Aptos" panose="020B0004020202020204" pitchFamily="34" charset="0"/>
                <a:cs typeface="Times New Roman"/>
              </a:rPr>
              <a:t>, showcasing exceptional early literacy results and a deep commitment to helping our young readers thrive. With early reading strongly linked to long‑term academic success, this recognition underscores the powerful work happening across our D28 school community.</a:t>
            </a:r>
          </a:p>
          <a:p>
            <a:pPr marL="0" marR="0">
              <a:lnSpc>
                <a:spcPct val="250000"/>
              </a:lnSpc>
              <a:spcAft>
                <a:spcPts val="800"/>
              </a:spcAft>
              <a:buNone/>
            </a:pPr>
            <a:r>
              <a:rPr lang="en-US" sz="2000" b="1" kern="100" dirty="0">
                <a:solidFill>
                  <a:schemeClr val="bg1"/>
                </a:solidFill>
                <a:effectLst/>
                <a:latin typeface="Times New Roman"/>
                <a:ea typeface="Aptos" panose="020B0004020202020204" pitchFamily="34" charset="0"/>
                <a:cs typeface="Times New Roman"/>
              </a:rPr>
              <a:t>Schools:</a:t>
            </a:r>
            <a:r>
              <a:rPr lang="en-US" sz="2000" kern="100" dirty="0">
                <a:solidFill>
                  <a:schemeClr val="bg1"/>
                </a:solidFill>
                <a:effectLst/>
                <a:latin typeface="Times New Roman"/>
                <a:ea typeface="Aptos" panose="020B0004020202020204" pitchFamily="34" charset="0"/>
                <a:cs typeface="Times New Roman"/>
              </a:rPr>
              <a:t> </a:t>
            </a:r>
            <a:r>
              <a:rPr lang="en-US" sz="1800" b="1" kern="100" dirty="0">
                <a:solidFill>
                  <a:schemeClr val="bg1"/>
                </a:solidFill>
                <a:effectLst/>
                <a:latin typeface="Times New Roman"/>
                <a:ea typeface="Aptos" panose="020B0004020202020204" pitchFamily="34" charset="0"/>
                <a:cs typeface="Times New Roman"/>
              </a:rPr>
              <a:t>121, 303, 101, 144, 174, 99, 140, 48, 55, 54, 80, 161, 160, 312, 40, 50, 86, 175, 139, 349</a:t>
            </a:r>
            <a:endParaRPr lang="en-US"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AC239F1-7D8A-5073-5B7A-2F98241AD059}"/>
              </a:ext>
            </a:extLst>
          </p:cNvPr>
          <p:cNvSpPr txBox="1"/>
          <p:nvPr/>
        </p:nvSpPr>
        <p:spPr>
          <a:xfrm>
            <a:off x="100584" y="75861"/>
            <a:ext cx="8092440" cy="769441"/>
          </a:xfrm>
          <a:prstGeom prst="rect">
            <a:avLst/>
          </a:prstGeom>
          <a:noFill/>
        </p:spPr>
        <p:txBody>
          <a:bodyPr wrap="square">
            <a:spAutoFit/>
          </a:bodyPr>
          <a:lstStyle/>
          <a:p>
            <a:r>
              <a:rPr kumimoji="0" lang="en-US" sz="4400" b="1" i="0" u="none" strike="noStrike" kern="0" cap="none" spc="0" normalizeH="0" baseline="0" noProof="0" dirty="0">
                <a:ln>
                  <a:noFill/>
                </a:ln>
                <a:solidFill>
                  <a:srgbClr val="FFC000"/>
                </a:solidFill>
                <a:effectLst/>
                <a:uLnTx/>
                <a:uFillTx/>
                <a:latin typeface="Arial"/>
                <a:cs typeface="Arial"/>
                <a:sym typeface="Arial"/>
              </a:rPr>
              <a:t>D28</a:t>
            </a:r>
            <a:r>
              <a:rPr lang="en-US" sz="4400" b="1" dirty="0">
                <a:solidFill>
                  <a:srgbClr val="FFC000"/>
                </a:solidFill>
              </a:rPr>
              <a:t> SHOUT OUT!</a:t>
            </a:r>
            <a:endParaRPr lang="en-US" dirty="0"/>
          </a:p>
        </p:txBody>
      </p:sp>
      <p:pic>
        <p:nvPicPr>
          <p:cNvPr id="2" name="Picture 1" descr="A black and red logo&#10;&#10;AI-generated content may be incorrect.">
            <a:extLst>
              <a:ext uri="{FF2B5EF4-FFF2-40B4-BE49-F238E27FC236}">
                <a16:creationId xmlns:a16="http://schemas.microsoft.com/office/drawing/2014/main" id="{85177B81-AE8A-DED4-E2D2-1A76D45379FF}"/>
              </a:ext>
            </a:extLst>
          </p:cNvPr>
          <p:cNvPicPr>
            <a:picLocks noChangeAspect="1"/>
          </p:cNvPicPr>
          <p:nvPr/>
        </p:nvPicPr>
        <p:blipFill>
          <a:blip r:embed="rId3"/>
          <a:stretch>
            <a:fillRect/>
          </a:stretch>
        </p:blipFill>
        <p:spPr>
          <a:xfrm>
            <a:off x="8605211" y="75543"/>
            <a:ext cx="1907887" cy="1064316"/>
          </a:xfrm>
          <a:prstGeom prst="rect">
            <a:avLst/>
          </a:prstGeom>
        </p:spPr>
      </p:pic>
      <p:pic>
        <p:nvPicPr>
          <p:cNvPr id="5" name="Picture 4" descr="D28 Logo">
            <a:extLst>
              <a:ext uri="{FF2B5EF4-FFF2-40B4-BE49-F238E27FC236}">
                <a16:creationId xmlns:a16="http://schemas.microsoft.com/office/drawing/2014/main" id="{CA472626-AFAC-3E81-0C71-55969496444E}"/>
              </a:ext>
            </a:extLst>
          </p:cNvPr>
          <p:cNvPicPr>
            <a:picLocks noChangeAspect="1"/>
          </p:cNvPicPr>
          <p:nvPr/>
        </p:nvPicPr>
        <p:blipFill>
          <a:blip r:embed="rId4"/>
          <a:stretch>
            <a:fillRect/>
          </a:stretch>
        </p:blipFill>
        <p:spPr>
          <a:xfrm>
            <a:off x="10925285" y="75543"/>
            <a:ext cx="1166131" cy="1138784"/>
          </a:xfrm>
          <a:prstGeom prst="rect">
            <a:avLst/>
          </a:prstGeom>
        </p:spPr>
      </p:pic>
    </p:spTree>
    <p:extLst>
      <p:ext uri="{BB962C8B-B14F-4D97-AF65-F5344CB8AC3E}">
        <p14:creationId xmlns:p14="http://schemas.microsoft.com/office/powerpoint/2010/main" val="1961472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AAA36CDD-FC93-6AA9-CA61-587FC74EB8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5AA233C-E4E6-6A86-10FE-523BCBE7B898}"/>
              </a:ext>
            </a:extLst>
          </p:cNvPr>
          <p:cNvSpPr>
            <a:spLocks noGrp="1"/>
          </p:cNvSpPr>
          <p:nvPr>
            <p:ph type="body" idx="1"/>
          </p:nvPr>
        </p:nvSpPr>
        <p:spPr>
          <a:xfrm>
            <a:off x="-246888" y="845302"/>
            <a:ext cx="9720071" cy="4915418"/>
          </a:xfrm>
        </p:spPr>
        <p:txBody>
          <a:bodyPr>
            <a:normAutofit/>
          </a:bodyPr>
          <a:lstStyle/>
          <a:p>
            <a:pPr algn="l">
              <a:lnSpc>
                <a:spcPct val="210000"/>
              </a:lnSpc>
            </a:pPr>
            <a:r>
              <a:rPr lang="en-US" b="0">
                <a:solidFill>
                  <a:schemeClr val="bg1"/>
                </a:solidFill>
                <a:latin typeface="Times New Roman"/>
                <a:cs typeface="Times New Roman"/>
              </a:rPr>
              <a:t> </a:t>
            </a:r>
          </a:p>
        </p:txBody>
      </p:sp>
      <p:sp>
        <p:nvSpPr>
          <p:cNvPr id="4" name="TextBox 3">
            <a:extLst>
              <a:ext uri="{FF2B5EF4-FFF2-40B4-BE49-F238E27FC236}">
                <a16:creationId xmlns:a16="http://schemas.microsoft.com/office/drawing/2014/main" id="{FCFFAB9D-3321-124A-9A01-B8EFC3FFB29B}"/>
              </a:ext>
            </a:extLst>
          </p:cNvPr>
          <p:cNvSpPr txBox="1"/>
          <p:nvPr/>
        </p:nvSpPr>
        <p:spPr>
          <a:xfrm>
            <a:off x="112461" y="131630"/>
            <a:ext cx="7691952" cy="584775"/>
          </a:xfrm>
          <a:prstGeom prst="rect">
            <a:avLst/>
          </a:prstGeom>
          <a:noFill/>
        </p:spPr>
        <p:txBody>
          <a:bodyPr wrap="square" lIns="91440" tIns="45720" rIns="91440" bIns="45720" anchor="t">
            <a:spAutoFit/>
          </a:bodyPr>
          <a:lstStyle/>
          <a:p>
            <a:pPr>
              <a:defRPr/>
            </a:pPr>
            <a:r>
              <a:rPr lang="en-US" sz="3200" b="1">
                <a:solidFill>
                  <a:srgbClr val="FFC000"/>
                </a:solidFill>
              </a:rPr>
              <a:t>D28 Celebrates Black History Month </a:t>
            </a:r>
            <a:endParaRPr kumimoji="0" lang="en-US" sz="3200" b="0" i="0" u="none" strike="noStrike" kern="0" cap="none" spc="0" normalizeH="0" baseline="0" noProof="0">
              <a:ln>
                <a:noFill/>
              </a:ln>
              <a:solidFill>
                <a:srgbClr val="FFC000"/>
              </a:solidFill>
              <a:effectLst/>
              <a:uLnTx/>
              <a:uFillTx/>
              <a:latin typeface="Arial"/>
              <a:cs typeface="Arial"/>
              <a:sym typeface="Arial"/>
            </a:endParaRPr>
          </a:p>
        </p:txBody>
      </p:sp>
      <p:pic>
        <p:nvPicPr>
          <p:cNvPr id="10" name="Picture 9" descr="Black History Month Celebration | HFV ...">
            <a:extLst>
              <a:ext uri="{FF2B5EF4-FFF2-40B4-BE49-F238E27FC236}">
                <a16:creationId xmlns:a16="http://schemas.microsoft.com/office/drawing/2014/main" id="{2DD03E68-F704-A203-8225-78C697186C30}"/>
              </a:ext>
            </a:extLst>
          </p:cNvPr>
          <p:cNvPicPr>
            <a:picLocks noChangeAspect="1"/>
          </p:cNvPicPr>
          <p:nvPr/>
        </p:nvPicPr>
        <p:blipFill>
          <a:blip r:embed="rId3"/>
          <a:stretch>
            <a:fillRect/>
          </a:stretch>
        </p:blipFill>
        <p:spPr>
          <a:xfrm>
            <a:off x="9162638" y="48728"/>
            <a:ext cx="2982094" cy="2988762"/>
          </a:xfrm>
          <a:prstGeom prst="rect">
            <a:avLst/>
          </a:prstGeom>
        </p:spPr>
      </p:pic>
      <p:sp>
        <p:nvSpPr>
          <p:cNvPr id="5" name="TextBox 4">
            <a:extLst>
              <a:ext uri="{FF2B5EF4-FFF2-40B4-BE49-F238E27FC236}">
                <a16:creationId xmlns:a16="http://schemas.microsoft.com/office/drawing/2014/main" id="{1F6C51C6-C8DA-3623-6292-E6836F9E84F6}"/>
              </a:ext>
            </a:extLst>
          </p:cNvPr>
          <p:cNvSpPr txBox="1"/>
          <p:nvPr/>
        </p:nvSpPr>
        <p:spPr>
          <a:xfrm>
            <a:off x="112461" y="781049"/>
            <a:ext cx="9284108"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2400" b="1" dirty="0">
                <a:solidFill>
                  <a:schemeClr val="bg1"/>
                </a:solidFill>
                <a:latin typeface="Times New Roman" panose="02020603050405020304" pitchFamily="18" charset="0"/>
                <a:cs typeface="Times New Roman" panose="02020603050405020304" pitchFamily="18" charset="0"/>
              </a:rPr>
              <a:t>District 28 Elementary and Middle Schools are celebrating Black History through bringing Black Studies curriculum to life, ensuring all students see their history reflected in their daily learning. We are proud to extend these lessons into the community by partnering with our 12 MBK/MSK schools for gratitude events that foster real-world connection and service.</a:t>
            </a:r>
          </a:p>
          <a:p>
            <a:pPr>
              <a:lnSpc>
                <a:spcPct val="200000"/>
              </a:lnSpc>
            </a:pPr>
            <a:endParaRPr lang="en-US" dirty="0">
              <a:solidFill>
                <a:srgbClr val="FFC000"/>
              </a:solidFill>
              <a:latin typeface="Times New Roman" panose="02020603050405020304" pitchFamily="18" charset="0"/>
              <a:cs typeface="Times New Roman" panose="02020603050405020304" pitchFamily="18" charset="0"/>
            </a:endParaRPr>
          </a:p>
          <a:p>
            <a:pPr algn="ctr"/>
            <a:endParaRPr lang="en-US" dirty="0">
              <a:solidFill>
                <a:schemeClr val="bg1"/>
              </a:solidFill>
            </a:endParaRPr>
          </a:p>
        </p:txBody>
      </p:sp>
      <p:pic>
        <p:nvPicPr>
          <p:cNvPr id="7" name="Picture 6" descr="D28 Logo">
            <a:extLst>
              <a:ext uri="{FF2B5EF4-FFF2-40B4-BE49-F238E27FC236}">
                <a16:creationId xmlns:a16="http://schemas.microsoft.com/office/drawing/2014/main" id="{B0AEFF51-D7CC-0A0C-B986-ED173C42B256}"/>
              </a:ext>
            </a:extLst>
          </p:cNvPr>
          <p:cNvPicPr>
            <a:picLocks noChangeAspect="1"/>
          </p:cNvPicPr>
          <p:nvPr/>
        </p:nvPicPr>
        <p:blipFill>
          <a:blip r:embed="rId4"/>
          <a:stretch>
            <a:fillRect/>
          </a:stretch>
        </p:blipFill>
        <p:spPr>
          <a:xfrm>
            <a:off x="10868273" y="48728"/>
            <a:ext cx="1198860" cy="1223023"/>
          </a:xfrm>
          <a:prstGeom prst="rect">
            <a:avLst/>
          </a:prstGeom>
        </p:spPr>
      </p:pic>
    </p:spTree>
    <p:extLst>
      <p:ext uri="{BB962C8B-B14F-4D97-AF65-F5344CB8AC3E}">
        <p14:creationId xmlns:p14="http://schemas.microsoft.com/office/powerpoint/2010/main" val="548920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1">
          <a:extLst>
            <a:ext uri="{FF2B5EF4-FFF2-40B4-BE49-F238E27FC236}">
              <a16:creationId xmlns:a16="http://schemas.microsoft.com/office/drawing/2014/main" id="{7C54E947-3BD3-C695-A55F-05B34D9DA85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42576B3-917B-5FC9-D339-FDAF335C37D3}"/>
              </a:ext>
            </a:extLst>
          </p:cNvPr>
          <p:cNvSpPr txBox="1"/>
          <p:nvPr/>
        </p:nvSpPr>
        <p:spPr>
          <a:xfrm>
            <a:off x="100584" y="188813"/>
            <a:ext cx="10693287" cy="584775"/>
          </a:xfrm>
          <a:prstGeom prst="rect">
            <a:avLst/>
          </a:prstGeom>
          <a:noFill/>
        </p:spPr>
        <p:txBody>
          <a:bodyPr wrap="square">
            <a:spAutoFit/>
          </a:bodyPr>
          <a:lstStyle/>
          <a:p>
            <a:r>
              <a:rPr lang="en-US" sz="3200" b="1" dirty="0">
                <a:solidFill>
                  <a:srgbClr val="FFC000"/>
                </a:solidFill>
                <a:latin typeface="Times New Roman" panose="02020603050405020304" pitchFamily="18" charset="0"/>
                <a:cs typeface="Times New Roman" panose="02020603050405020304" pitchFamily="18" charset="0"/>
              </a:rPr>
              <a:t>MWBE (Women and Minority Owned Business Enterprise )</a:t>
            </a:r>
            <a:endParaRPr lang="en-US"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B94875D-0C0A-AE79-1A1C-36F56AF6D31E}"/>
              </a:ext>
            </a:extLst>
          </p:cNvPr>
          <p:cNvSpPr txBox="1"/>
          <p:nvPr/>
        </p:nvSpPr>
        <p:spPr>
          <a:xfrm>
            <a:off x="100584" y="943408"/>
            <a:ext cx="8686064" cy="4922951"/>
          </a:xfrm>
          <a:prstGeom prst="rect">
            <a:avLst/>
          </a:prstGeom>
          <a:noFill/>
        </p:spPr>
        <p:txBody>
          <a:bodyPr wrap="square">
            <a:spAutoFit/>
          </a:bodyPr>
          <a:lstStyle/>
          <a:p>
            <a:pPr>
              <a:lnSpc>
                <a:spcPct val="200000"/>
              </a:lnSpc>
            </a:pPr>
            <a:r>
              <a:rPr lang="en-US" sz="2000" dirty="0">
                <a:solidFill>
                  <a:schemeClr val="bg1"/>
                </a:solidFill>
                <a:latin typeface="Times New Roman" panose="02020603050405020304" pitchFamily="18" charset="0"/>
                <a:cs typeface="Times New Roman" panose="02020603050405020304" pitchFamily="18" charset="0"/>
              </a:rPr>
              <a:t>District 28 is proud to be honored as one of only five districts citywide to meet its MWBE utilization target.  Our team remains committed to deepening engagement with MWBE‑certified vendors by strengthening community partnerships, expanding outreach, and creating meaningful networking opportunities that align local businesses with district needs. We will continue supporting the MWBE community through capacity‑building efforts that help vendors meet program standards. Special thanks to Dr. Tammy Pate and her team for their steadfast leadership and support in this important work.</a:t>
            </a:r>
          </a:p>
        </p:txBody>
      </p:sp>
      <p:pic>
        <p:nvPicPr>
          <p:cNvPr id="2" name="Picture 1">
            <a:extLst>
              <a:ext uri="{FF2B5EF4-FFF2-40B4-BE49-F238E27FC236}">
                <a16:creationId xmlns:a16="http://schemas.microsoft.com/office/drawing/2014/main" id="{73A00709-3E4F-C15A-A92F-104F2BA750CB}"/>
              </a:ext>
            </a:extLst>
          </p:cNvPr>
          <p:cNvPicPr>
            <a:picLocks noChangeAspect="1"/>
          </p:cNvPicPr>
          <p:nvPr/>
        </p:nvPicPr>
        <p:blipFill>
          <a:blip r:embed="rId3"/>
          <a:stretch>
            <a:fillRect/>
          </a:stretch>
        </p:blipFill>
        <p:spPr>
          <a:xfrm>
            <a:off x="8965324" y="1353312"/>
            <a:ext cx="3176625" cy="4269722"/>
          </a:xfrm>
          <a:prstGeom prst="rect">
            <a:avLst/>
          </a:prstGeom>
        </p:spPr>
      </p:pic>
    </p:spTree>
    <p:extLst>
      <p:ext uri="{BB962C8B-B14F-4D97-AF65-F5344CB8AC3E}">
        <p14:creationId xmlns:p14="http://schemas.microsoft.com/office/powerpoint/2010/main" val="164738351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118e9eb-25bf-4891-b5be-0fae27b6388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128B851B94BE41BDE93B1F14209620" ma:contentTypeVersion="18" ma:contentTypeDescription="Create a new document." ma:contentTypeScope="" ma:versionID="edb6e7945553115498fbb63dcaaf558d">
  <xsd:schema xmlns:xsd="http://www.w3.org/2001/XMLSchema" xmlns:xs="http://www.w3.org/2001/XMLSchema" xmlns:p="http://schemas.microsoft.com/office/2006/metadata/properties" xmlns:ns3="6118e9eb-25bf-4891-b5be-0fae27b63882" xmlns:ns4="f7cd8bb7-ee72-4a22-8d56-bbac53f6b69e" targetNamespace="http://schemas.microsoft.com/office/2006/metadata/properties" ma:root="true" ma:fieldsID="218e2aacffa87255ab4aa7afdf580218" ns3:_="" ns4:_="">
    <xsd:import namespace="6118e9eb-25bf-4891-b5be-0fae27b63882"/>
    <xsd:import namespace="f7cd8bb7-ee72-4a22-8d56-bbac53f6b69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18e9eb-25bf-4891-b5be-0fae27b6388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cd8bb7-ee72-4a22-8d56-bbac53f6b69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945B7D-05B8-4579-A72C-7CC857E6BBF9}">
  <ds:schemaRefs>
    <ds:schemaRef ds:uri="http://schemas.microsoft.com/sharepoint/v3/contenttype/forms"/>
  </ds:schemaRefs>
</ds:datastoreItem>
</file>

<file path=customXml/itemProps2.xml><?xml version="1.0" encoding="utf-8"?>
<ds:datastoreItem xmlns:ds="http://schemas.openxmlformats.org/officeDocument/2006/customXml" ds:itemID="{66F4AC09-E229-4EEA-BC33-DD4B421B083C}">
  <ds:schemaRefs>
    <ds:schemaRef ds:uri="6118e9eb-25bf-4891-b5be-0fae27b63882"/>
    <ds:schemaRef ds:uri="f7cd8bb7-ee72-4a22-8d56-bbac53f6b6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B000237-6ECA-4DB9-94F4-7C58E5B2E652}">
  <ds:schemaRefs>
    <ds:schemaRef ds:uri="6118e9eb-25bf-4891-b5be-0fae27b63882"/>
    <ds:schemaRef ds:uri="f7cd8bb7-ee72-4a22-8d56-bbac53f6b6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43</TotalTime>
  <Words>1176</Words>
  <Application>Microsoft Macintosh PowerPoint</Application>
  <PresentationFormat>Widescreen</PresentationFormat>
  <Paragraphs>51</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Calibri</vt:lpstr>
      <vt:lpstr>Helvetica Neue</vt:lpstr>
      <vt:lpstr>Lucida Bright</vt:lpstr>
      <vt:lpstr>Play</vt:lpstr>
      <vt:lpstr>Times New Roman</vt:lpstr>
      <vt:lpstr>Office Theme</vt:lpstr>
      <vt:lpstr>District 28 CEC Presentation </vt:lpstr>
      <vt:lpstr>District 28 Mission and Vision</vt:lpstr>
      <vt:lpstr>D28 Superintendent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Vikash Narine</dc:creator>
  <cp:lastModifiedBy>Vikash Narine</cp:lastModifiedBy>
  <cp:revision>5</cp:revision>
  <cp:lastPrinted>2025-11-06T20:06:55Z</cp:lastPrinted>
  <dcterms:modified xsi:type="dcterms:W3CDTF">2026-02-05T21:35:21Z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0x0101009F128B851B94BE41BDE93B1F14209620</vt:lpwstr>
  </property>
</Properties>
</file>